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6DDDBF7C-7006-4663-896F-30E30CD3CF8D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4CB2FB-3A74-4755-887D-525FB321E7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BBE92-8962-4DA4-855D-ECA1D2EA7652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C71A9-A65C-4484-A794-D55D652DFE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33CCD-7AF4-4F56-BF80-BF8A46B53752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422C-A07A-4609-955D-EB0312C60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21DF6-2335-485E-AA40-6167092A9B6F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0CA93-AFD0-4289-ABB3-481457E07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CBB54-7A2A-49E3-B7BD-C852FAB3A513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1F6AE-17CC-4AF3-8C7E-FD17CCF53B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CAA7A-B4C8-43E6-886F-30BEC715BF3B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28E61-1DDB-485A-AD89-0D3F3CCDC1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BB38944-AF12-4916-B457-C92C76A241B9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A1B8391-6E70-432B-8493-8B9D79EE5D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78862DE3-9032-463C-B690-DF4D4A9618AB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EA2D944B-CBA4-4787-8A1D-CE60BDF46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68D5F-8F39-4FF0-81C3-9379A9B0B27C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201C8-D682-4684-8B4A-C6E2703FA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502D4-812F-48D9-8CCE-B59532461EAD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E486E-9CAE-430B-9D72-9C3FA5458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25B0-5DF5-4CC6-9FC6-E076AFDE18CB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AB90C-CD5B-42E9-B071-A206EF0213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CD4BEB8-CC20-490C-9E20-635D8DE52345}" type="datetimeFigureOut">
              <a:rPr lang="ru-RU" smtClean="0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B99739-E72F-4866-8A9E-93A94C6FB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38" y="1571625"/>
            <a:ext cx="6557962" cy="14700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smtClean="0"/>
              <a:t>Все о профессиях</a:t>
            </a:r>
            <a:endParaRPr lang="ru-RU" sz="8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Урок по 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u="sng" dirty="0" smtClean="0"/>
              <a:t>Буква Ж.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357430"/>
            <a:ext cx="7467600" cy="347345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dirty="0" smtClean="0"/>
              <a:t>   Почерком быстрым исписан весь лист –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/>
              <a:t>  Очерк в газету строчит …</a:t>
            </a:r>
          </a:p>
        </p:txBody>
      </p:sp>
      <p:pic>
        <p:nvPicPr>
          <p:cNvPr id="27650" name="Picture 2" descr="http://ts4.mm.bing.net/th?id=H.4841301191819687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91025"/>
            <a:ext cx="285750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/>
              <a:t>Буква К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8"/>
            <a:ext cx="7467600" cy="4116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dirty="0" smtClean="0"/>
              <a:t>   За сметану, хлеб и сыр</a:t>
            </a:r>
          </a:p>
          <a:p>
            <a:pPr>
              <a:buFont typeface="Wingdings" pitchFamily="2" charset="2"/>
              <a:buNone/>
            </a:pPr>
            <a:r>
              <a:rPr lang="ru-RU" sz="4800" dirty="0" smtClean="0"/>
              <a:t>   В кассе чек пробьет …</a:t>
            </a:r>
          </a:p>
        </p:txBody>
      </p:sp>
      <p:pic>
        <p:nvPicPr>
          <p:cNvPr id="26626" name="Picture 2" descr="http://ts1.mm.bing.net/th?id=H.4831289641339028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14818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u="sng" dirty="0" smtClean="0"/>
              <a:t>Буква Л.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Серебристая игла в небе ниточку вела.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  Кто же, смелый, нитью белой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  Небо сшил, да поспешил – 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 Хвост  у нитки распустил? </a:t>
            </a:r>
          </a:p>
        </p:txBody>
      </p:sp>
      <p:pic>
        <p:nvPicPr>
          <p:cNvPr id="25602" name="Picture 2" descr="http://ts1.mm.bing.net/th?id=H.4989490424316596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714884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«Угадай профессию».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Admin\Мои документы\пожарник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57364"/>
            <a:ext cx="4714908" cy="3286148"/>
          </a:xfrm>
        </p:spPr>
      </p:pic>
      <p:pic>
        <p:nvPicPr>
          <p:cNvPr id="22529" name="Picture 1" descr="C:\Users\Admin\Desktop\На фотовыставку\Буду спасателем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56751"/>
            <a:ext cx="3709992" cy="3201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«Угадай профессию».</a:t>
            </a:r>
            <a:endParaRPr lang="ru-RU" dirty="0"/>
          </a:p>
        </p:txBody>
      </p:sp>
      <p:pic>
        <p:nvPicPr>
          <p:cNvPr id="4" name="Содержимое 3" descr="C:\Documents and Settings\Admin\Мои документы\профессии 7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357430"/>
            <a:ext cx="3286125" cy="4000500"/>
          </a:xfrm>
        </p:spPr>
      </p:pic>
      <p:pic>
        <p:nvPicPr>
          <p:cNvPr id="20481" name="Picture 1" descr="C:\Users\Admin\Desktop\На фотовыставку\Воспитатель - вот профе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4733019" cy="3971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«Угадай профессию».</a:t>
            </a:r>
            <a:endParaRPr lang="ru-RU" sz="3600" dirty="0"/>
          </a:p>
        </p:txBody>
      </p:sp>
      <p:pic>
        <p:nvPicPr>
          <p:cNvPr id="4" name="Содержимое 3" descr="C:\Documents and Settings\Admin\Мои документы\парикмахер.jpeg"/>
          <p:cNvPicPr>
            <a:picLocks noGrp="1"/>
          </p:cNvPicPr>
          <p:nvPr>
            <p:ph idx="1"/>
          </p:nvPr>
        </p:nvPicPr>
        <p:blipFill>
          <a:blip r:embed="rId2"/>
          <a:srcRect b="16911"/>
          <a:stretch>
            <a:fillRect/>
          </a:stretch>
        </p:blipFill>
        <p:spPr>
          <a:xfrm>
            <a:off x="214282" y="2357430"/>
            <a:ext cx="3714750" cy="3786187"/>
          </a:xfrm>
        </p:spPr>
      </p:pic>
      <p:pic>
        <p:nvPicPr>
          <p:cNvPr id="19458" name="Picture 2" descr="http://vzarabotkah.ru/wp-content/uploads/2011/09/Сколько-зарабатывает-парикмах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285750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«Угадай профессию».</a:t>
            </a:r>
            <a:endParaRPr lang="ru-RU" sz="3600" dirty="0"/>
          </a:p>
        </p:txBody>
      </p:sp>
      <p:pic>
        <p:nvPicPr>
          <p:cNvPr id="2050" name="Picture 2" descr="C:\Documents and Settings\Admin\Мои документы\pochta_vooruzhaetsya_velosiped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2071678"/>
            <a:ext cx="4714875" cy="4071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«Угадай профессию».</a:t>
            </a:r>
            <a:endParaRPr lang="ru-RU" sz="3600" dirty="0"/>
          </a:p>
        </p:txBody>
      </p:sp>
      <p:pic>
        <p:nvPicPr>
          <p:cNvPr id="3074" name="Picture 2" descr="C:\Documents and Settings\Admin\Мои документы\2_f3e82755614ca1629d5c0be9bce869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497" y="2249488"/>
            <a:ext cx="2207005" cy="4324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>Физ. Минутка.</a:t>
            </a:r>
            <a:endParaRPr lang="ru-RU" sz="4000" dirty="0"/>
          </a:p>
        </p:txBody>
      </p:sp>
      <p:sp>
        <p:nvSpPr>
          <p:cNvPr id="36866" name="Содержимое 3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557442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Вы наверное, устали?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Вы, наверное, устали ?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Ну, тогда все дружно встали.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Ножками потопали, 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Ручками похлопали.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Покрутились, повертелись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И за парты все уселись.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Глазки крепко закрываем,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Дружно до 5 считаем.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Открываем, поморгаем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6600"/>
                </a:solidFill>
                <a:latin typeface="Comic Sans MS" pitchFamily="66" charset="0"/>
              </a:rPr>
              <a:t>И работать продолжаем.</a:t>
            </a:r>
          </a:p>
          <a:p>
            <a:endParaRPr lang="ru-RU" sz="32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284" y="2571744"/>
            <a:ext cx="4180715" cy="253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«Кто чем занимается?»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Зубы лечит: хирург, стоматолог, медсестра.</a:t>
            </a:r>
          </a:p>
          <a:p>
            <a:r>
              <a:rPr lang="ru-RU" smtClean="0"/>
              <a:t>Корову доит: доярка, пастух, дворник.</a:t>
            </a:r>
          </a:p>
          <a:p>
            <a:r>
              <a:rPr lang="ru-RU" smtClean="0"/>
              <a:t>Дом строит: маляр, строитель, слесарь.</a:t>
            </a:r>
          </a:p>
          <a:p>
            <a:r>
              <a:rPr lang="ru-RU" smtClean="0"/>
              <a:t>Снег метёт: шофёр, лётчик, дворник.</a:t>
            </a:r>
          </a:p>
          <a:p>
            <a:r>
              <a:rPr lang="ru-RU" smtClean="0"/>
              <a:t>Детей учит: библиотекарь, нянечка, учитель.</a:t>
            </a:r>
          </a:p>
          <a:p>
            <a:r>
              <a:rPr lang="ru-RU" smtClean="0"/>
              <a:t>Рубашки шьёт: швея, сапожник, часовщик.</a:t>
            </a:r>
          </a:p>
          <a:p>
            <a:r>
              <a:rPr lang="ru-RU" smtClean="0"/>
              <a:t>Охраняет границу: тракторист, пограничник, почтальон.</a:t>
            </a:r>
          </a:p>
          <a:p>
            <a:r>
              <a:rPr lang="ru-RU" smtClean="0"/>
              <a:t>Добывает уголь: художник, водитель, шахтёр.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Игра «Закончи пословицу».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i="1" smtClean="0"/>
              <a:t>Кто не работает …</a:t>
            </a:r>
          </a:p>
          <a:p>
            <a:r>
              <a:rPr lang="ru-RU" sz="4000" i="1" smtClean="0"/>
              <a:t>( тот не ест).</a:t>
            </a:r>
          </a:p>
          <a:p>
            <a:r>
              <a:rPr lang="ru-RU" sz="4000" i="1" smtClean="0"/>
              <a:t>Хочешь есть калачи …</a:t>
            </a:r>
          </a:p>
          <a:p>
            <a:r>
              <a:rPr lang="ru-RU" sz="4000" i="1" smtClean="0"/>
              <a:t>(не сиди на печи).</a:t>
            </a:r>
            <a:endParaRPr lang="ru-RU" sz="4000" smtClean="0"/>
          </a:p>
          <a:p>
            <a:r>
              <a:rPr lang="ru-RU" sz="4000" i="1" smtClean="0"/>
              <a:t>Труд человека кормит …</a:t>
            </a:r>
          </a:p>
          <a:p>
            <a:r>
              <a:rPr lang="ru-RU" sz="4000" i="1" smtClean="0"/>
              <a:t> ( а лень портит).</a:t>
            </a:r>
            <a:endParaRPr lang="ru-RU" sz="4000" smtClean="0"/>
          </a:p>
          <a:p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«Кто так говорит?»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7467600" cy="4473575"/>
          </a:xfrm>
        </p:spPr>
        <p:txBody>
          <a:bodyPr>
            <a:normAutofit/>
          </a:bodyPr>
          <a:lstStyle/>
          <a:p>
            <a:r>
              <a:rPr lang="ru-RU" smtClean="0"/>
              <a:t>«Кому добавки?»</a:t>
            </a:r>
          </a:p>
          <a:p>
            <a:r>
              <a:rPr lang="ru-RU" smtClean="0"/>
              <a:t>«Какой зуб вас беспокоит?»</a:t>
            </a:r>
          </a:p>
          <a:p>
            <a:r>
              <a:rPr lang="ru-RU" smtClean="0"/>
              <a:t>«Большое спасибо за покупку»</a:t>
            </a:r>
          </a:p>
          <a:p>
            <a:r>
              <a:rPr lang="ru-RU" smtClean="0"/>
              <a:t>«Вам посылка, распишитесь»</a:t>
            </a:r>
          </a:p>
          <a:p>
            <a:r>
              <a:rPr lang="ru-RU" smtClean="0"/>
              <a:t>«В мою сеть попало много рыбы»</a:t>
            </a:r>
          </a:p>
          <a:p>
            <a:r>
              <a:rPr lang="ru-RU" smtClean="0"/>
              <a:t>«Тема сегодняшнего урока «Пошив платочка»</a:t>
            </a:r>
          </a:p>
          <a:p>
            <a:r>
              <a:rPr lang="ru-RU" smtClean="0"/>
              <a:t>«Присаживайтесь, как будем стричься?»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«Профессии по ассоциации»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9938" name="Picture 2" descr="C:\Documents and Settings\Admin\Мои документы\watermark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143125"/>
            <a:ext cx="5286375" cy="350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Admin\Мои документы\image11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000125"/>
            <a:ext cx="3571875" cy="1495425"/>
          </a:xfrm>
        </p:spPr>
      </p:pic>
      <p:pic>
        <p:nvPicPr>
          <p:cNvPr id="40962" name="Picture 3" descr="C:\Documents and Settings\Admin\Мои документы\image1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429000"/>
            <a:ext cx="42148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C:\Documents and Settings\Admin\Мои документы\image1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000125"/>
            <a:ext cx="2228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Admin\Мои документы\i_0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88"/>
            <a:ext cx="3810000" cy="3000375"/>
          </a:xfrm>
        </p:spPr>
      </p:pic>
      <p:pic>
        <p:nvPicPr>
          <p:cNvPr id="41986" name="Picture 4" descr="C:\Documents and Settings\Admin\Мои документы\посуд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357438"/>
            <a:ext cx="314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Admin\Мои документы\мяч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357313"/>
            <a:ext cx="2495550" cy="2432050"/>
          </a:xfrm>
        </p:spPr>
      </p:pic>
      <p:pic>
        <p:nvPicPr>
          <p:cNvPr id="43010" name="Picture 3" descr="C:\Documents and Settings\Admin\Мои документы\футбол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6429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C:\Documents and Settings\Admin\Мои документы\кроссовки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435768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Documents and Settings\Admin\Мои документы\молоко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214438"/>
            <a:ext cx="2286000" cy="2286000"/>
          </a:xfrm>
        </p:spPr>
      </p:pic>
      <p:pic>
        <p:nvPicPr>
          <p:cNvPr id="44034" name="Picture 3" descr="C:\Documents and Settings\Admin\Мои документы\ведр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571500"/>
            <a:ext cx="26431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C:\Documents and Settings\Admin\Мои документы\123615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357563"/>
            <a:ext cx="3048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Admin\Мои документы\краск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642938"/>
            <a:ext cx="2500313" cy="2703512"/>
          </a:xfrm>
        </p:spPr>
      </p:pic>
      <p:pic>
        <p:nvPicPr>
          <p:cNvPr id="45058" name="Picture 3" descr="C:\Documents and Settings\Admin\Мои документы\картин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071688"/>
            <a:ext cx="3884613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Documents and Settings\Admin\Мои документы\автобус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680"/>
          <a:stretch>
            <a:fillRect/>
          </a:stretch>
        </p:blipFill>
        <p:spPr>
          <a:xfrm>
            <a:off x="714375" y="857250"/>
            <a:ext cx="2981325" cy="2214563"/>
          </a:xfrm>
        </p:spPr>
      </p:pic>
      <p:pic>
        <p:nvPicPr>
          <p:cNvPr id="46082" name="Picture 3" descr="C:\Documents and Settings\Admin\Мои документы\билет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357313"/>
            <a:ext cx="16081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C:\Documents and Settings\Admin\Мои документы\деньги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57187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Documents and Settings\Admin\Мои документы\шланг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071563"/>
            <a:ext cx="2524125" cy="1928812"/>
          </a:xfrm>
        </p:spPr>
      </p:pic>
      <p:pic>
        <p:nvPicPr>
          <p:cNvPr id="47106" name="Picture 3" descr="C:\Documents and Settings\Admin\Мои документы\костюм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428750"/>
            <a:ext cx="28368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C:\Documents and Settings\Admin\Мои документы\вод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786188"/>
            <a:ext cx="3119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467600" cy="5616575"/>
          </a:xfrm>
        </p:spPr>
        <p:txBody>
          <a:bodyPr/>
          <a:lstStyle/>
          <a:p>
            <a:r>
              <a:rPr lang="ru-RU" sz="2800" b="1" i="1" smtClean="0"/>
              <a:t>Профессий много в мире есть,</a:t>
            </a:r>
            <a:endParaRPr lang="ru-RU" sz="2800" smtClean="0"/>
          </a:p>
          <a:p>
            <a:r>
              <a:rPr lang="ru-RU" sz="2800" b="1" i="1" smtClean="0"/>
              <a:t>Их невозможно перечесть.</a:t>
            </a:r>
            <a:endParaRPr lang="ru-RU" sz="2800" smtClean="0"/>
          </a:p>
          <a:p>
            <a:r>
              <a:rPr lang="ru-RU" sz="2800" b="1" i="1" smtClean="0"/>
              <a:t>Сегодня многие нужны,</a:t>
            </a:r>
            <a:endParaRPr lang="ru-RU" sz="2800" smtClean="0"/>
          </a:p>
          <a:p>
            <a:r>
              <a:rPr lang="ru-RU" sz="2800" b="1" i="1" smtClean="0"/>
              <a:t>И интересны, и важны.</a:t>
            </a:r>
            <a:endParaRPr lang="ru-RU" sz="2800" smtClean="0"/>
          </a:p>
          <a:p>
            <a:r>
              <a:rPr lang="ru-RU" sz="2800" b="1" i="1" smtClean="0"/>
              <a:t>И ты скорее подрастай,</a:t>
            </a:r>
            <a:endParaRPr lang="ru-RU" sz="2800" smtClean="0"/>
          </a:p>
          <a:p>
            <a:r>
              <a:rPr lang="ru-RU" sz="2800" b="1" i="1" smtClean="0"/>
              <a:t>Профессией овладевай.</a:t>
            </a:r>
            <a:endParaRPr lang="ru-RU" sz="2800" smtClean="0"/>
          </a:p>
          <a:p>
            <a:r>
              <a:rPr lang="ru-RU" sz="2800" b="1" i="1" smtClean="0"/>
              <a:t>Старайся в деле первым быть</a:t>
            </a:r>
            <a:endParaRPr lang="ru-RU" sz="2800" smtClean="0"/>
          </a:p>
          <a:p>
            <a:r>
              <a:rPr lang="ru-RU" sz="2800" b="1" i="1" smtClean="0"/>
              <a:t>И людям пользу приносить!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7467600" cy="5759450"/>
          </a:xfrm>
        </p:spPr>
        <p:txBody>
          <a:bodyPr/>
          <a:lstStyle/>
          <a:p>
            <a:r>
              <a:rPr lang="ru-RU" sz="4400" i="1" smtClean="0"/>
              <a:t>Кто любит труд … </a:t>
            </a:r>
          </a:p>
          <a:p>
            <a:r>
              <a:rPr lang="ru-RU" sz="4400" i="1" smtClean="0"/>
              <a:t>( того люди чтут).</a:t>
            </a:r>
          </a:p>
          <a:p>
            <a:r>
              <a:rPr lang="ru-RU" sz="4400" i="1" smtClean="0"/>
              <a:t>Без труда не вынешь и …</a:t>
            </a:r>
          </a:p>
          <a:p>
            <a:r>
              <a:rPr lang="ru-RU" sz="4400" i="1" smtClean="0"/>
              <a:t> (рыбку из пруда). </a:t>
            </a:r>
            <a:endParaRPr lang="ru-RU" sz="4400" smtClean="0"/>
          </a:p>
          <a:p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Что же такое «профессия»?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3757610" cy="4500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«Профессия – это вид труда, который требует от человека определенной подготовки, знаний и умений».</a:t>
            </a:r>
          </a:p>
        </p:txBody>
      </p:sp>
      <p:pic>
        <p:nvPicPr>
          <p:cNvPr id="1027" name="Picture 3" descr="C:\Users\Admin\Desktop\На фотовыставку\Профессия нашего реги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3116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u="sng" dirty="0" smtClean="0"/>
              <a:t>Буква А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 smtClean="0"/>
              <a:t>  Он науки изучил,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Землю словно приручил,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Знает он, когда сажать,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Сеять, как и убирать.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Он знаток в краю родном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И зовется … </a:t>
            </a:r>
          </a:p>
        </p:txBody>
      </p:sp>
      <p:pic>
        <p:nvPicPr>
          <p:cNvPr id="32770" name="Picture 2" descr="http://ts3.mm.bing.net/th?id=H.4624916464798158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571744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u="sng" dirty="0" smtClean="0"/>
              <a:t>Буква Б.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29"/>
            <a:ext cx="7467600" cy="411639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  </a:t>
            </a:r>
            <a:r>
              <a:rPr lang="ru-RU" sz="4000" dirty="0" smtClean="0"/>
              <a:t>Он финансовый факир,</a:t>
            </a:r>
          </a:p>
          <a:p>
            <a:pPr algn="ctr">
              <a:buFont typeface="Wingdings" pitchFamily="2" charset="2"/>
              <a:buNone/>
            </a:pPr>
            <a:r>
              <a:rPr lang="ru-RU" sz="4000" dirty="0" smtClean="0"/>
              <a:t>   В банк к себе вас ждет … </a:t>
            </a:r>
          </a:p>
        </p:txBody>
      </p:sp>
      <p:pic>
        <p:nvPicPr>
          <p:cNvPr id="31746" name="Picture 2" descr="http://1000monet.ru/uploads/posts/2009-11/1259089365_banki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419600"/>
            <a:ext cx="244792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u="sng" dirty="0" smtClean="0"/>
              <a:t>Буква В.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7467600" cy="4402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</a:t>
            </a:r>
            <a:r>
              <a:rPr lang="ru-RU" sz="4000" smtClean="0"/>
              <a:t>Кто в дни болезней всех полезней</a:t>
            </a:r>
          </a:p>
          <a:p>
            <a:pPr>
              <a:buFont typeface="Wingdings" pitchFamily="2" charset="2"/>
              <a:buNone/>
            </a:pPr>
            <a:r>
              <a:rPr lang="ru-RU" sz="4000" smtClean="0"/>
              <a:t>  И лечит нас от всех болезней? </a:t>
            </a:r>
          </a:p>
        </p:txBody>
      </p:sp>
      <p:pic>
        <p:nvPicPr>
          <p:cNvPr id="30722" name="Picture 2" descr="http://ts1.mm.bing.net/th?id=H.4649457921426800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u="sng" dirty="0" smtClean="0"/>
              <a:t>Буква Г.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4900618" cy="404495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dirty="0" smtClean="0"/>
              <a:t>   </a:t>
            </a:r>
            <a:r>
              <a:rPr lang="ru-RU" sz="4800" dirty="0" smtClean="0"/>
              <a:t>Путь его тяжел и долог,</a:t>
            </a:r>
          </a:p>
          <a:p>
            <a:pPr algn="ctr">
              <a:buFont typeface="Wingdings" pitchFamily="2" charset="2"/>
              <a:buNone/>
            </a:pPr>
            <a:r>
              <a:rPr lang="ru-RU" sz="4800" dirty="0" smtClean="0"/>
              <a:t>   Ищет залежи … </a:t>
            </a:r>
          </a:p>
        </p:txBody>
      </p:sp>
      <p:pic>
        <p:nvPicPr>
          <p:cNvPr id="29698" name="Picture 2" descr="http://zateevo.ru/userfiles/image/SLOVA/Geolog/geolog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4799" y="2714620"/>
            <a:ext cx="3509201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u="sng" dirty="0" smtClean="0"/>
              <a:t>Буква Д.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5043494" cy="3973519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4800" dirty="0" smtClean="0"/>
              <a:t>Под оркестр поет наш хор,</a:t>
            </a:r>
          </a:p>
          <a:p>
            <a:pPr algn="ctr">
              <a:buFont typeface="Wingdings" pitchFamily="2" charset="2"/>
              <a:buNone/>
            </a:pPr>
            <a:r>
              <a:rPr lang="ru-RU" sz="4800" dirty="0" smtClean="0"/>
              <a:t>   впереди всех … </a:t>
            </a:r>
          </a:p>
        </p:txBody>
      </p:sp>
      <p:pic>
        <p:nvPicPr>
          <p:cNvPr id="28674" name="Picture 2" descr="Дириж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3116"/>
            <a:ext cx="2357454" cy="3618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</TotalTime>
  <Words>489</Words>
  <Application>Microsoft Office PowerPoint</Application>
  <PresentationFormat>Экран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Все о профессиях</vt:lpstr>
      <vt:lpstr>Игра «Закончи пословицу».</vt:lpstr>
      <vt:lpstr>Слайд 3</vt:lpstr>
      <vt:lpstr>Что же такое «профессия»? </vt:lpstr>
      <vt:lpstr>Буква А</vt:lpstr>
      <vt:lpstr>Буква Б. </vt:lpstr>
      <vt:lpstr>Буква В.</vt:lpstr>
      <vt:lpstr>Буква Г.</vt:lpstr>
      <vt:lpstr>Буква Д.</vt:lpstr>
      <vt:lpstr>Буква Ж.</vt:lpstr>
      <vt:lpstr>Буква К</vt:lpstr>
      <vt:lpstr>Буква Л.</vt:lpstr>
      <vt:lpstr>«Угадай профессию».</vt:lpstr>
      <vt:lpstr>«Угадай профессию».</vt:lpstr>
      <vt:lpstr>«Угадай профессию».</vt:lpstr>
      <vt:lpstr>«Угадай профессию».</vt:lpstr>
      <vt:lpstr>«Угадай профессию».</vt:lpstr>
      <vt:lpstr>Физ. Минутка.</vt:lpstr>
      <vt:lpstr>«Кто чем занимается?»</vt:lpstr>
      <vt:lpstr>«Кто так говорит?»</vt:lpstr>
      <vt:lpstr>«Профессии по ассоциации»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ПРОФЕССИЯ?  КАКИЕ БЫВАЮТ ПРОФЕССИИ?</dc:title>
  <dc:creator>Admin</dc:creator>
  <cp:lastModifiedBy>Admin</cp:lastModifiedBy>
  <cp:revision>17</cp:revision>
  <dcterms:created xsi:type="dcterms:W3CDTF">2011-11-22T15:38:06Z</dcterms:created>
  <dcterms:modified xsi:type="dcterms:W3CDTF">2013-10-23T02:28:59Z</dcterms:modified>
</cp:coreProperties>
</file>