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1E449A-A135-4642-8C78-955E6FCB8A8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A201CA-168B-482A-AF15-E95A978234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1E449A-A135-4642-8C78-955E6FCB8A8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201CA-168B-482A-AF15-E95A978234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1E449A-A135-4642-8C78-955E6FCB8A8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201CA-168B-482A-AF15-E95A978234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1E449A-A135-4642-8C78-955E6FCB8A8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201CA-168B-482A-AF15-E95A978234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1E449A-A135-4642-8C78-955E6FCB8A8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201CA-168B-482A-AF15-E95A978234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1E449A-A135-4642-8C78-955E6FCB8A8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201CA-168B-482A-AF15-E95A978234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1E449A-A135-4642-8C78-955E6FCB8A8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201CA-168B-482A-AF15-E95A978234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1E449A-A135-4642-8C78-955E6FCB8A8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201CA-168B-482A-AF15-E95A978234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1E449A-A135-4642-8C78-955E6FCB8A8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201CA-168B-482A-AF15-E95A978234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C1E449A-A135-4642-8C78-955E6FCB8A8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201CA-168B-482A-AF15-E95A978234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1E449A-A135-4642-8C78-955E6FCB8A8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A201CA-168B-482A-AF15-E95A978234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C1E449A-A135-4642-8C78-955E6FCB8A8A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A201CA-168B-482A-AF15-E95A978234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Классный час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Правила дорожного </a:t>
            </a:r>
            <a:r>
              <a:rPr lang="ru-RU" sz="4800" dirty="0" smtClean="0"/>
              <a:t>движения для пешехода</a:t>
            </a:r>
            <a:endParaRPr lang="ru-RU" sz="48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Их основной цвет – синий, а форма – квадратная или прямоугольная. Эти знаки указывают, где пешеходный переход и место стоянки, направление к нужному населенному пункту и расстояние до него.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Информационно-указательные знаки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o.nios.ru/foto/Articles/027/619_9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928802"/>
            <a:ext cx="3429024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http://io.nios.ru/foto/Articles/027/619_10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2143116"/>
            <a:ext cx="257176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o.nios.ru/foto/Articles/027/619_11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857364"/>
            <a:ext cx="8143932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    Знаки </a:t>
            </a:r>
            <a:r>
              <a:rPr lang="ru-RU" b="1" dirty="0" smtClean="0"/>
              <a:t>сервиса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1. Что такое тротуар? </a:t>
            </a:r>
          </a:p>
          <a:p>
            <a:r>
              <a:rPr lang="ru-RU" sz="4000" dirty="0" smtClean="0"/>
              <a:t>2.</a:t>
            </a:r>
            <a:r>
              <a:rPr lang="ru-RU" sz="4000" i="1" dirty="0" smtClean="0"/>
              <a:t> </a:t>
            </a:r>
            <a:r>
              <a:rPr lang="ru-RU" sz="4000" dirty="0" smtClean="0"/>
              <a:t>Что такое зебра? </a:t>
            </a:r>
          </a:p>
          <a:p>
            <a:r>
              <a:rPr lang="ru-RU" sz="4000" dirty="0" smtClean="0"/>
              <a:t>3. Кого называют пешеходом? </a:t>
            </a:r>
          </a:p>
          <a:p>
            <a:r>
              <a:rPr lang="ru-RU" sz="4000" dirty="0" smtClean="0"/>
              <a:t>4. Как правильно обходить трамвай? 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          «</a:t>
            </a:r>
            <a:r>
              <a:rPr lang="ru-RU" b="1" dirty="0" smtClean="0"/>
              <a:t>Знаете ли вы?»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5. Как правильно обходить автобус и троллейбус? </a:t>
            </a:r>
          </a:p>
          <a:p>
            <a:r>
              <a:rPr lang="ru-RU" sz="3600" dirty="0" smtClean="0"/>
              <a:t>6. Кого называют водителем? </a:t>
            </a:r>
          </a:p>
          <a:p>
            <a:r>
              <a:rPr lang="ru-RU" sz="3600" dirty="0" smtClean="0"/>
              <a:t>7. Где следует ходить пешеходам? </a:t>
            </a:r>
          </a:p>
          <a:p>
            <a:r>
              <a:rPr lang="ru-RU" sz="3600" dirty="0" smtClean="0"/>
              <a:t>8. Где можно играть детям на улице? 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9. С какого возраста разрешается езда на велосипеде по дорогам? </a:t>
            </a:r>
          </a:p>
          <a:p>
            <a:r>
              <a:rPr lang="ru-RU" dirty="0" smtClean="0"/>
              <a:t>10. В каком возрасте можно получить удостоверение на право управления мотоциклом? </a:t>
            </a:r>
          </a:p>
          <a:p>
            <a:r>
              <a:rPr lang="ru-RU" dirty="0" smtClean="0"/>
              <a:t>11. Что обязательно должны делать люди, сидящие на передних сиденьях автомобиля? </a:t>
            </a:r>
          </a:p>
          <a:p>
            <a:r>
              <a:rPr lang="ru-RU" dirty="0" smtClean="0"/>
              <a:t>12. По какому краю дороги должны идти пешеходы в тех местах, где нет тротуара?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13. Что такое железнодорожный переезд? </a:t>
            </a:r>
          </a:p>
          <a:p>
            <a:r>
              <a:rPr lang="ru-RU" sz="2800" dirty="0" smtClean="0"/>
              <a:t>14. Можно ли детям садиться на переднее сиденье легкового автомобиля? </a:t>
            </a:r>
          </a:p>
          <a:p>
            <a:r>
              <a:rPr lang="ru-RU" sz="2800" dirty="0" smtClean="0"/>
              <a:t>15. В каком возрасте можно получить удостоверение на управление автомобилем?</a:t>
            </a:r>
          </a:p>
          <a:p>
            <a:r>
              <a:rPr lang="ru-RU" sz="2800" dirty="0" smtClean="0"/>
              <a:t>16. Почему опасно пересекать улицу бегом?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1. Ходите только по тротуару! </a:t>
            </a:r>
          </a:p>
          <a:p>
            <a:r>
              <a:rPr lang="ru-RU" dirty="0" smtClean="0"/>
              <a:t>2. Переходите улицу в местах, где имеются линии или указатели перехода, а где их нет – на перекрестках по линии тротуаров. </a:t>
            </a:r>
          </a:p>
          <a:p>
            <a:r>
              <a:rPr lang="ru-RU" dirty="0" smtClean="0"/>
              <a:t>3. Переходя улицу, посмотрите налево, а дойдя до середины – направо. </a:t>
            </a:r>
          </a:p>
          <a:p>
            <a:r>
              <a:rPr lang="ru-RU" dirty="0" smtClean="0"/>
              <a:t>4. На улицах и дорогах где движение регулируется, переходите проезжую часть только при зеленом сигнале светофора или разрешающем жесте регулировщика. </a:t>
            </a:r>
          </a:p>
          <a:p>
            <a:r>
              <a:rPr lang="ru-RU" dirty="0" smtClean="0"/>
              <a:t>5. Не перебегайте дорогу перед близко идущим транспортом. </a:t>
            </a:r>
          </a:p>
          <a:p>
            <a:r>
              <a:rPr lang="ru-RU" dirty="0" smtClean="0"/>
              <a:t>6. Не выходите на проезжую часть из-за стоящей машины или другой помехи обзору; в крайнем случае, остановитесь и внимательно посмотрите, что там за… </a:t>
            </a:r>
          </a:p>
          <a:p>
            <a:r>
              <a:rPr lang="ru-RU" dirty="0" smtClean="0"/>
              <a:t>7. При переходе через улицу не стоит вести оживленную беседу – разговоры отвлекают мысли и взгляд от наблюдения. </a:t>
            </a:r>
          </a:p>
          <a:p>
            <a:r>
              <a:rPr lang="ru-RU" dirty="0" smtClean="0"/>
              <a:t>8. Не устраивайте игры и не катайтесь на коньках, лыжах и санках на проезжей части улицы! </a:t>
            </a:r>
            <a:endParaRPr lang="ru-RU" smtClean="0"/>
          </a:p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Памятка  по правилам дорожного движения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1.Научиться различать дорожные знаки.</a:t>
            </a:r>
          </a:p>
          <a:p>
            <a:r>
              <a:rPr lang="ru-RU" sz="3600" dirty="0" smtClean="0"/>
              <a:t>2.Повторить правила дорожного движения для пешехода.</a:t>
            </a:r>
          </a:p>
          <a:p>
            <a:r>
              <a:rPr lang="ru-RU" sz="3600" dirty="0" smtClean="0"/>
              <a:t>3.Осознанно относиться к проблеме дорожно-транспортного травматизма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классного часа: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o.nios.ru/foto/Articles/027/619_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214554"/>
            <a:ext cx="3071834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Дорожные </a:t>
            </a:r>
            <a:r>
              <a:rPr lang="ru-RU" dirty="0" smtClean="0"/>
              <a:t>знаки</a:t>
            </a:r>
            <a:endParaRPr lang="ru-RU" dirty="0"/>
          </a:p>
        </p:txBody>
      </p:sp>
      <p:pic>
        <p:nvPicPr>
          <p:cNvPr id="5" name="Рисунок 4" descr="http://io.nios.ru/foto/Articles/027/619_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2357430"/>
            <a:ext cx="257176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треугольные, а периметр треугольника красного цвета. Между собой знаки этой группы различаются рисунками внутри треугольника. Нарисованы бегущие дети – предупреждение водителю – приближается школа, детский сад. Автомобиль с извилистым следом шин в треугольнике предупреждает о том, что впереди скользкая дорога.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Предупреждающие знаки</a:t>
            </a:r>
            <a:r>
              <a:rPr lang="ru-RU" dirty="0"/>
              <a:t>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o.nios.ru/foto/Articles/027/619_4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357166"/>
            <a:ext cx="6349207" cy="205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http://io.nios.ru/foto/Articles/027/619_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2786058"/>
            <a:ext cx="4071966" cy="32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изображения и цифры, нарисованные внутри красного круга, точно и категорически говорят, что именно данный знак запрещает. Вы должны знать о знаках, запрещающих пешеходное и велосипедное движение. Белая широкая горизонтальная полоса в сплошном красном круге запрещает въезд.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Запрещающие знаки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o.nios.ru/foto/Articles/027/619_7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285992"/>
            <a:ext cx="678661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/>
              <a:t>У этих знаков изображения и цифры расположены в круге синего цвета. Белые стрелки предписывают направление движения. Белые цифры на синем фоне предписывают водителю не максимальную, а минимальную скорость, или ехать медленно опасно.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</a:t>
            </a:r>
            <a:r>
              <a:rPr lang="ru-RU" b="1" dirty="0" smtClean="0"/>
              <a:t>редписывающие </a:t>
            </a:r>
            <a:r>
              <a:rPr lang="ru-RU" b="1" dirty="0"/>
              <a:t>знаки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o.nios.ru/foto/Articles/027/619_8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2285992"/>
            <a:ext cx="300039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</TotalTime>
  <Words>514</Words>
  <Application>Microsoft Office PowerPoint</Application>
  <PresentationFormat>Экран (4:3)</PresentationFormat>
  <Paragraphs>42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Классный час</vt:lpstr>
      <vt:lpstr>Цели классного часа:</vt:lpstr>
      <vt:lpstr>        Дорожные знаки</vt:lpstr>
      <vt:lpstr>Предупреждающие знаки </vt:lpstr>
      <vt:lpstr>Слайд 5</vt:lpstr>
      <vt:lpstr>Запрещающие знаки</vt:lpstr>
      <vt:lpstr>Слайд 7</vt:lpstr>
      <vt:lpstr>Предписывающие знаки</vt:lpstr>
      <vt:lpstr>Слайд 9</vt:lpstr>
      <vt:lpstr>Информационно-указательные знаки</vt:lpstr>
      <vt:lpstr>Слайд 11</vt:lpstr>
      <vt:lpstr>           Знаки сервиса</vt:lpstr>
      <vt:lpstr>           «Знаете ли вы?» </vt:lpstr>
      <vt:lpstr>Слайд 14</vt:lpstr>
      <vt:lpstr>Слайд 15</vt:lpstr>
      <vt:lpstr>Слайд 16</vt:lpstr>
      <vt:lpstr>Памятка  по правилам дорожного движения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</dc:title>
  <dc:creator>User</dc:creator>
  <cp:lastModifiedBy>User</cp:lastModifiedBy>
  <cp:revision>6</cp:revision>
  <dcterms:created xsi:type="dcterms:W3CDTF">2013-10-23T14:14:10Z</dcterms:created>
  <dcterms:modified xsi:type="dcterms:W3CDTF">2013-10-23T15:45:37Z</dcterms:modified>
</cp:coreProperties>
</file>