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78" r:id="rId12"/>
    <p:sldId id="279" r:id="rId13"/>
    <p:sldId id="280" r:id="rId14"/>
    <p:sldId id="282" r:id="rId15"/>
    <p:sldId id="281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3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6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CB31-5EEA-4F4F-8BF8-06CC707A02DA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ix.ru/" TargetMode="External"/><Relationship Id="rId2" Type="http://schemas.openxmlformats.org/officeDocument/2006/relationships/hyperlink" Target="http://internika.org/works/obuchayushchie-materialy/0?page=37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te4estvo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1184" y="1640380"/>
            <a:ext cx="6828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Викторина  по ИЗО «Калейдоскоп»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5-7 классов.</a:t>
            </a:r>
            <a:endParaRPr lang="ru-RU" sz="4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rot="21225795">
            <a:off x="2231574" y="2721079"/>
            <a:ext cx="5290457" cy="136071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 rot="21395544">
            <a:off x="397183" y="4964449"/>
            <a:ext cx="4300152" cy="767782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67305" y="4575719"/>
            <a:ext cx="4659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МОУ «</a:t>
            </a:r>
            <a:r>
              <a:rPr lang="ru-RU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Благоевская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СОШ»</a:t>
            </a:r>
          </a:p>
          <a:p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ИЗО, МХК Ушакова В.А.</a:t>
            </a:r>
            <a:endParaRPr lang="ru-RU" sz="28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7078" y="365126"/>
            <a:ext cx="5108271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 ребусы: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14" y="1738170"/>
            <a:ext cx="6810375" cy="2057400"/>
          </a:xfrm>
          <a:prstGeom prst="rect">
            <a:avLst/>
          </a:prstGeom>
          <a:ln w="76200">
            <a:solidFill>
              <a:srgbClr val="9BBB59">
                <a:lumMod val="60000"/>
                <a:lumOff val="40000"/>
              </a:srgb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08481" y="4233889"/>
            <a:ext cx="3876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Автопортрет.</a:t>
            </a:r>
          </a:p>
        </p:txBody>
      </p:sp>
    </p:spTree>
    <p:extLst>
      <p:ext uri="{BB962C8B-B14F-4D97-AF65-F5344CB8AC3E}">
        <p14:creationId xmlns:p14="http://schemas.microsoft.com/office/powerpoint/2010/main" val="324739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072" y="1456619"/>
            <a:ext cx="6553200" cy="2333625"/>
          </a:xfrm>
          <a:prstGeom prst="rect">
            <a:avLst/>
          </a:prstGeom>
          <a:ln w="76200">
            <a:solidFill>
              <a:srgbClr val="9BBB59">
                <a:lumMod val="60000"/>
                <a:lumOff val="40000"/>
              </a:srgb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297336" y="4371677"/>
            <a:ext cx="1882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Пейзаж.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2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403" y="1369185"/>
            <a:ext cx="6548120" cy="2867025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620028" y="4446833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Акварель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98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935" y="1358561"/>
            <a:ext cx="6645910" cy="2086610"/>
          </a:xfrm>
          <a:prstGeom prst="rect">
            <a:avLst/>
          </a:prstGeom>
          <a:ln w="76200">
            <a:solidFill>
              <a:srgbClr val="9BBB59">
                <a:lumMod val="60000"/>
                <a:lumOff val="40000"/>
              </a:srgb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47451" y="3858110"/>
            <a:ext cx="2705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Искусство.</a:t>
            </a:r>
          </a:p>
        </p:txBody>
      </p:sp>
    </p:spTree>
    <p:extLst>
      <p:ext uri="{BB962C8B-B14F-4D97-AF65-F5344CB8AC3E}">
        <p14:creationId xmlns:p14="http://schemas.microsoft.com/office/powerpoint/2010/main" val="208039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7759" y="1209444"/>
            <a:ext cx="7396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работу! Творческих успехов!</a:t>
            </a:r>
            <a:endParaRPr lang="ru-RU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771" y="3081403"/>
            <a:ext cx="2452818" cy="23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4087" y="1979112"/>
            <a:ext cx="81419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internika.org/works/obu…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Обучающие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материалы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ИнтерНика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- открытое педагогическое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объединение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gallerix.ru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http://www.ote4estvo.ru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И.Д. Агеева. </a:t>
            </a:r>
            <a:r>
              <a:rPr lang="ru-RU" dirty="0" smtClean="0"/>
              <a:t>Занимательные материалы по изобразительному искусству. Методическое пособие.–</a:t>
            </a:r>
            <a:r>
              <a:rPr lang="ru-RU" dirty="0" err="1" smtClean="0"/>
              <a:t>М.:Творческий</a:t>
            </a:r>
            <a:r>
              <a:rPr lang="ru-RU" dirty="0" smtClean="0"/>
              <a:t> цнтр,2007.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Изобразительное искусство: предметная неделя в школе. Беседы, викторины, олимпиады, необычные уроки.</a:t>
            </a:r>
            <a:r>
              <a:rPr lang="ru-RU" dirty="0"/>
              <a:t> /</a:t>
            </a:r>
            <a:r>
              <a:rPr lang="ru-RU" dirty="0" err="1"/>
              <a:t>сост.О.В</a:t>
            </a:r>
            <a:r>
              <a:rPr lang="ru-RU" dirty="0"/>
              <a:t>. Свиридова.</a:t>
            </a:r>
            <a:r>
              <a:rPr lang="ru-RU" dirty="0" smtClean="0"/>
              <a:t>-.Волгоград: Учитель,2007.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175348" y="863676"/>
            <a:ext cx="5505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 и использованная 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12546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7954" y="409094"/>
            <a:ext cx="3980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Викторина «Калейдоскоп»</a:t>
            </a:r>
          </a:p>
        </p:txBody>
      </p:sp>
      <p:sp>
        <p:nvSpPr>
          <p:cNvPr id="6" name="Полилиния 5"/>
          <p:cNvSpPr/>
          <p:nvPr/>
        </p:nvSpPr>
        <p:spPr>
          <a:xfrm rot="21225795">
            <a:off x="3603172" y="1052176"/>
            <a:ext cx="5290457" cy="136071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2718" y="2301012"/>
            <a:ext cx="452189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II-IV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часть.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Шутим вместе.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Верификатор.</a:t>
            </a:r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Маким\Desktop\рисунки\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862" y="2200804"/>
            <a:ext cx="2396886" cy="23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340" y="365126"/>
            <a:ext cx="4983009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.Шутим вместе.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зовут художников, которые рисуют без кистей и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красок?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096" y="1894824"/>
            <a:ext cx="59118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63638" y="2256903"/>
            <a:ext cx="270286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449263" eaLnBrk="1" fontAlgn="base" latinLnBrk="0" hangingPunct="1">
              <a:lnSpc>
                <a:spcPct val="100000"/>
              </a:lnSpc>
              <a:spcBef>
                <a:spcPts val="3375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Мороз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Осень,</a:t>
            </a:r>
            <a:r>
              <a:rPr kumimoji="0" lang="ru-RU" alt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Солнце.</a:t>
            </a:r>
            <a:endParaRPr kumimoji="0" lang="en-GB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stat20.privet.ru/lr/0b2410efcb23674cadaf24f90d248fb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096" y="1894824"/>
            <a:ext cx="3607496" cy="34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01.chitalnya.ru/upload/369/25050249369814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956" y="2296766"/>
            <a:ext cx="4659682" cy="34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7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0126" y="365126"/>
            <a:ext cx="4845224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единственное на Земле рисующее существо.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900igr.net/datai/istorija/CHerty-cheloveka/0016-020-Antropogenez-eto-istoricheski-protsess-formirovanija-sovremenn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295" y="2165133"/>
            <a:ext cx="4296428" cy="378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48614" y="2392564"/>
            <a:ext cx="3031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9182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288" y="365126"/>
            <a:ext cx="5008062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хужожник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«вгоняет в краску»?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07" y="1716066"/>
            <a:ext cx="3476625" cy="435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5254" y="2279830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78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9814" y="365126"/>
            <a:ext cx="4995535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«полуфабрикат» картины?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251" y="1555702"/>
            <a:ext cx="66675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94173" y="5384752"/>
            <a:ext cx="1685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Эскиз.</a:t>
            </a:r>
          </a:p>
        </p:txBody>
      </p:sp>
    </p:spTree>
    <p:extLst>
      <p:ext uri="{BB962C8B-B14F-4D97-AF65-F5344CB8AC3E}">
        <p14:creationId xmlns:p14="http://schemas.microsoft.com/office/powerpoint/2010/main" val="383135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2236" y="365126"/>
            <a:ext cx="5158373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произведений искусств?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32" y="1960232"/>
            <a:ext cx="5040552" cy="3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flipH="1">
            <a:off x="5845392" y="2110544"/>
            <a:ext cx="2960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Реставратор.</a:t>
            </a:r>
          </a:p>
        </p:txBody>
      </p:sp>
    </p:spTree>
    <p:extLst>
      <p:ext uri="{BB962C8B-B14F-4D97-AF65-F5344CB8AC3E}">
        <p14:creationId xmlns:p14="http://schemas.microsoft.com/office/powerpoint/2010/main" val="142100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288" y="715855"/>
            <a:ext cx="5033114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знаменитый русский художник нарисовал картину для фантиков  шоколадных конфет «Мишек»?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42" y="2556419"/>
            <a:ext cx="5737225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38510" y="2812465"/>
            <a:ext cx="2536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И.И.Шишкин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6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2027" y="408379"/>
            <a:ext cx="6021888" cy="70643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Верификатор.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Веришь или нет?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7731" y="1014608"/>
            <a:ext cx="5721263" cy="51356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1.Простым карандашом средней твердости можно провести линию длинной 5,5 км?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795390" y="2052181"/>
            <a:ext cx="5721263" cy="513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кто не верит, пусть поверит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90601" y="2482242"/>
            <a:ext cx="5721263" cy="513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2.Леонардо да Винчи был левшой?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033386" y="2845496"/>
            <a:ext cx="5721263" cy="513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13983" y="3273468"/>
            <a:ext cx="5721263" cy="513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Этюдник –это книжка с нотами этюдов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807916" y="3872630"/>
            <a:ext cx="5721263" cy="513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специальный ящик с принадлежностями для рисования.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13774" y="4386197"/>
            <a:ext cx="5721263" cy="513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Все художники: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И.Шишкин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И.Левитан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А.Саврасов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И.Айвазовский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работали в жанре пейзажа?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14815" y="5574082"/>
            <a:ext cx="5721263" cy="513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8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8ce4a5e74830e67d95ef488916384177ca3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254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II.Шутим вместе. Как зовут художников, которые рисуют без кистей и красок?</vt:lpstr>
      <vt:lpstr>Назовите единственное на Земле рисующее существо. </vt:lpstr>
      <vt:lpstr>Что хужожник «вгоняет в краску»?</vt:lpstr>
      <vt:lpstr>Как называется «полуфабрикат» картины?</vt:lpstr>
      <vt:lpstr>Врач произведений искусств?</vt:lpstr>
      <vt:lpstr>Какой знаменитый русский художник нарисовал картину для фантиков  шоколадных конфет «Мишек»?</vt:lpstr>
      <vt:lpstr>III.Верификатор.  Веришь или нет?</vt:lpstr>
      <vt:lpstr>IV.Разгадай ребусы: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Маким</cp:lastModifiedBy>
  <cp:revision>32</cp:revision>
  <dcterms:created xsi:type="dcterms:W3CDTF">2013-03-12T14:14:01Z</dcterms:created>
  <dcterms:modified xsi:type="dcterms:W3CDTF">2013-11-18T18:51:36Z</dcterms:modified>
</cp:coreProperties>
</file>