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72" r:id="rId6"/>
    <p:sldId id="259" r:id="rId7"/>
    <p:sldId id="260" r:id="rId8"/>
    <p:sldId id="261" r:id="rId9"/>
    <p:sldId id="273" r:id="rId10"/>
    <p:sldId id="262" r:id="rId11"/>
    <p:sldId id="274" r:id="rId12"/>
    <p:sldId id="263" r:id="rId13"/>
    <p:sldId id="275" r:id="rId14"/>
    <p:sldId id="276" r:id="rId15"/>
    <p:sldId id="264" r:id="rId16"/>
    <p:sldId id="265" r:id="rId17"/>
    <p:sldId id="266" r:id="rId18"/>
    <p:sldId id="267" r:id="rId19"/>
    <p:sldId id="268" r:id="rId20"/>
    <p:sldId id="279" r:id="rId21"/>
    <p:sldId id="269" r:id="rId22"/>
    <p:sldId id="270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EE32"/>
    <a:srgbClr val="FF00FF"/>
    <a:srgbClr val="2BF5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451E-8581-403A-AEFC-1FE76B4C1CE6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6122-A153-4618-9C11-B283C777C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451E-8581-403A-AEFC-1FE76B4C1CE6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6122-A153-4618-9C11-B283C777C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451E-8581-403A-AEFC-1FE76B4C1CE6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6122-A153-4618-9C11-B283C777C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451E-8581-403A-AEFC-1FE76B4C1CE6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6122-A153-4618-9C11-B283C777C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451E-8581-403A-AEFC-1FE76B4C1CE6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6122-A153-4618-9C11-B283C777C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451E-8581-403A-AEFC-1FE76B4C1CE6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6122-A153-4618-9C11-B283C777C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451E-8581-403A-AEFC-1FE76B4C1CE6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6122-A153-4618-9C11-B283C777C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451E-8581-403A-AEFC-1FE76B4C1CE6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6122-A153-4618-9C11-B283C777C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451E-8581-403A-AEFC-1FE76B4C1CE6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6122-A153-4618-9C11-B283C777C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451E-8581-403A-AEFC-1FE76B4C1CE6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6122-A153-4618-9C11-B283C777C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451E-8581-403A-AEFC-1FE76B4C1CE6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6122-A153-4618-9C11-B283C777C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4451E-8581-403A-AEFC-1FE76B4C1CE6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B6122-A153-4618-9C11-B283C777C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71451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  <a:cs typeface="Arabic Typesetting" pitchFamily="66" charset="-78"/>
              </a:rPr>
              <a:t>4 ноября 1612</a:t>
            </a:r>
            <a:br>
              <a:rPr lang="ru-RU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  <a:cs typeface="Arabic Typesetting" pitchFamily="66" charset="-78"/>
              </a:rPr>
              <a:t>4 ноября 2013</a:t>
            </a:r>
            <a:endParaRPr lang="ru-RU" sz="5400" b="1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306705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Arabic Typesetting" pitchFamily="66" charset="-78"/>
              </a:rPr>
              <a:t>ДЕНЬ НАРОДНОГО ЕДИНСТВА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Arabic Typesetting" pitchFamily="66" charset="-78"/>
            </a:endParaRPr>
          </a:p>
        </p:txBody>
      </p:sp>
      <p:pic>
        <p:nvPicPr>
          <p:cNvPr id="1028" name="Picture 4" descr="C:\Users\1\Desktop\олина шляпа\рамки\4e91d861075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Лжедмитрий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Тушинский вор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86644" y="5357826"/>
            <a:ext cx="1400156" cy="76833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218" name="Picture 2" descr="http://s2.itrash.ru/idb/4104/oPseudo-Dimitri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00174"/>
            <a:ext cx="2928926" cy="5143535"/>
          </a:xfrm>
          <a:prstGeom prst="rect">
            <a:avLst/>
          </a:prstGeom>
          <a:noFill/>
        </p:spPr>
      </p:pic>
      <p:pic>
        <p:nvPicPr>
          <p:cNvPr id="9220" name="Picture 4" descr="http://s2.itrash.ru/idb/4104/oTushin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1500174"/>
            <a:ext cx="614363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2714612" cy="62261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Самозванец обещал Марине Мнишек три тысячи золотых рублей и доходы с четырнадцати русских городов после воцарения в Москве, и она признала в нем своего мужа.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31746" name="Picture 2" descr="http://arts.in.ua/i/551/f_53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285729"/>
            <a:ext cx="5848351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Во время семибоярщины на русский престол пригласили польского царевича Владислава.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01024" y="3786190"/>
            <a:ext cx="685776" cy="23399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://project.rsl.ru/upload/files/folder_163/vladislav_I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3467100" cy="4857784"/>
          </a:xfrm>
          <a:prstGeom prst="rect">
            <a:avLst/>
          </a:prstGeom>
          <a:noFill/>
        </p:spPr>
      </p:pic>
      <p:pic>
        <p:nvPicPr>
          <p:cNvPr id="8196" name="Picture 4" descr="http://kprf.ru/images3/58597_3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928802"/>
            <a:ext cx="492918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Шведы, с которыми был заключен союз предали Шуйского и захватили Новгород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32770" name="Picture 2" descr="http://s010.radikal.ru/i313/1011/9d/a071b5177c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857364"/>
            <a:ext cx="7929618" cy="4729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Власть в стране перешла к временному боярскому правительству. В народе эту власть прозвали «Семибоярщиной»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3794" name="Picture 2" descr="http://www.booksite.ru/enciklopedia/interier/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71612"/>
            <a:ext cx="800105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6583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2BF530"/>
                </a:solidFill>
                <a:latin typeface="Arial Black" pitchFamily="34" charset="0"/>
              </a:rPr>
              <a:t>Патриарх </a:t>
            </a:r>
            <a:r>
              <a:rPr lang="ru-RU" dirty="0" err="1" smtClean="0">
                <a:solidFill>
                  <a:srgbClr val="2BF530"/>
                </a:solidFill>
                <a:latin typeface="Arial Black" pitchFamily="34" charset="0"/>
              </a:rPr>
              <a:t>Гермоген</a:t>
            </a:r>
            <a:r>
              <a:rPr lang="ru-RU" dirty="0" smtClean="0">
                <a:solidFill>
                  <a:srgbClr val="2BF530"/>
                </a:solidFill>
                <a:latin typeface="Arial Black" pitchFamily="34" charset="0"/>
              </a:rPr>
              <a:t> отказался венчать на царство польского царевича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799" y="6126163"/>
            <a:ext cx="45719" cy="231795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http://yarreg.ru/wp-content/uploads/2011/09/Germogen1-543x4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442915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FFFF00"/>
                </a:solidFill>
                <a:latin typeface="Arial Black" pitchFamily="34" charset="0"/>
              </a:rPr>
              <a:t>Козьма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 Минин обратился с призывом к русскому народу о создании второго ополчения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29586" y="5643578"/>
            <a:ext cx="757214" cy="48258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http://www.shishkin-gallery.ru/images/item/item_13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643050"/>
            <a:ext cx="8429684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Дмитрий Пожарский 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Козьма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Минин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00892" y="5286388"/>
            <a:ext cx="1685908" cy="8397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ote4estvo.ru/uploads/1262194244_imgb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714488"/>
            <a:ext cx="800105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Пожарский Д.      Минин К.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01024" y="5572140"/>
            <a:ext cx="685776" cy="5540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098" name="Picture 2" descr="http://kolizej.at.ua/_fr/0/s98597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071678"/>
            <a:ext cx="3476625" cy="3857625"/>
          </a:xfrm>
          <a:prstGeom prst="rect">
            <a:avLst/>
          </a:prstGeom>
          <a:noFill/>
        </p:spPr>
      </p:pic>
      <p:pic>
        <p:nvPicPr>
          <p:cNvPr id="4100" name="Picture 4" descr="http://dearfriend.narod.ru/books/other/15/images/52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000240"/>
            <a:ext cx="352425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BF530"/>
                </a:solidFill>
                <a:latin typeface="Arial Black" pitchFamily="34" charset="0"/>
              </a:rPr>
              <a:t>Войско Минина и Пожарского пришло в Москву 20 августа 1612 года.</a:t>
            </a:r>
            <a:endParaRPr lang="ru-RU" sz="3200" dirty="0">
              <a:solidFill>
                <a:srgbClr val="2BF53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686800" y="5500702"/>
            <a:ext cx="242918" cy="6254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chaltlib.ru/images/ubilei2012/6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714488"/>
            <a:ext cx="750099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Зачем мы должны быть едины?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://open.az/uploads/posts/2011-04/1301634937_o-3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71612"/>
            <a:ext cx="7705725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Освобождение Кремля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от польских войск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6866" name="Picture 2" descr="http://alchevskpravoslavniy.ru/wp-content/uploads/2010/09/11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00174"/>
            <a:ext cx="7891469" cy="513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BF530"/>
                </a:solidFill>
                <a:latin typeface="Arial Black" pitchFamily="34" charset="0"/>
              </a:rPr>
              <a:t>Земский Собор избрал нового царя – </a:t>
            </a:r>
            <a:br>
              <a:rPr lang="ru-RU" dirty="0" smtClean="0">
                <a:solidFill>
                  <a:srgbClr val="2BF53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2BF530"/>
                </a:solidFill>
                <a:latin typeface="Arial Black" pitchFamily="34" charset="0"/>
              </a:rPr>
              <a:t>Михаила Романова</a:t>
            </a:r>
            <a:endParaRPr lang="ru-RU" dirty="0">
              <a:solidFill>
                <a:srgbClr val="2BF53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01024" y="5572140"/>
            <a:ext cx="685776" cy="5540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050" name="Picture 2" descr="http://www.3rm.info/uploads/posts/2010-08/1283171848_min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643050"/>
            <a:ext cx="814393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msk-guide.ru/img/144/9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71612"/>
            <a:ext cx="3929090" cy="4857784"/>
          </a:xfrm>
          <a:prstGeom prst="rect">
            <a:avLst/>
          </a:prstGeom>
          <a:noFill/>
        </p:spPr>
      </p:pic>
      <p:pic>
        <p:nvPicPr>
          <p:cNvPr id="1028" name="Picture 4" descr="http://www.interunity.org/links/Foto/3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 память об освобождении Москвы от интервентов на Красной площади на средства Д.М. Пожарского был возведен храм в честь иконы Казанской богоматери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4822" name="Picture 6" descr="http://img-fotki.yandex.ru/get/4702/nekrasov-72.0/0_52176_f99c0f34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643050"/>
            <a:ext cx="700092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Arial Black" pitchFamily="34" charset="0"/>
              </a:rPr>
              <a:t>Символом верности Родине вечно служит подвиг костромского крестьянина Ивана Сусанина</a:t>
            </a:r>
            <a:endParaRPr lang="ru-RU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35842" name="Picture 2" descr="http://alchevskpravoslavniy.ru/wp-content/uploads/2010/09/11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5200" y="1500174"/>
            <a:ext cx="5638800" cy="4429156"/>
          </a:xfrm>
          <a:prstGeom prst="rect">
            <a:avLst/>
          </a:prstGeom>
          <a:noFill/>
        </p:spPr>
      </p:pic>
      <p:pic>
        <p:nvPicPr>
          <p:cNvPr id="35844" name="Picture 4" descr="http://upload.wikimedia.org/wikipedia/commons/thumb/9/91/Ivan_Susanin.jpg/200px-Ivan_Susan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285968"/>
            <a:ext cx="357190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324036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ВНИМАНИЕ!!!</a:t>
            </a:r>
            <a:endParaRPr lang="ru-RU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43998" cy="12144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2BF530"/>
                </a:solidFill>
                <a:latin typeface="Arial Black" pitchFamily="34" charset="0"/>
              </a:rPr>
              <a:t>Что трагического и горестного было в этих событиях?</a:t>
            </a:r>
            <a:endParaRPr lang="ru-RU" sz="3600" dirty="0">
              <a:solidFill>
                <a:srgbClr val="2BF53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72264" y="4286256"/>
            <a:ext cx="1214446" cy="18399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pics.livejournal.com/scherbakov_sv/pic/0001dhqh/s640x4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BF530"/>
                </a:solidFill>
              </a:rPr>
              <a:t>Со смертью  </a:t>
            </a:r>
            <a:r>
              <a:rPr lang="ru-RU" b="1" dirty="0">
                <a:solidFill>
                  <a:srgbClr val="2BF530"/>
                </a:solidFill>
              </a:rPr>
              <a:t>И</a:t>
            </a:r>
            <a:r>
              <a:rPr lang="ru-RU" b="1" dirty="0" smtClean="0">
                <a:solidFill>
                  <a:srgbClr val="2BF530"/>
                </a:solidFill>
              </a:rPr>
              <a:t>вана Грозного прервалась династия Рюриковичей</a:t>
            </a:r>
            <a:endParaRPr lang="ru-RU" b="1" dirty="0">
              <a:solidFill>
                <a:srgbClr val="2BF53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58214" y="5786454"/>
            <a:ext cx="328586" cy="339709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13314" name="Picture 2" descr="http://topwar.ru/uploads/posts/2011-05/1306317487_verschrijkkelijk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00174"/>
            <a:ext cx="4000528" cy="5072098"/>
          </a:xfrm>
          <a:prstGeom prst="rect">
            <a:avLst/>
          </a:prstGeom>
          <a:noFill/>
        </p:spPr>
      </p:pic>
      <p:pic>
        <p:nvPicPr>
          <p:cNvPr id="14338" name="Picture 2" descr="http://dic.academic.ru/pictures/enc_biography/m_255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500174"/>
            <a:ext cx="4248150" cy="513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Разруха в землях русских…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9698" name="Picture 2" descr="http://www.history-ryazan.ru/system/files/images/user_images/u1/smuta6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00174"/>
            <a:ext cx="821537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В стране нарастало недовольство…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786454"/>
            <a:ext cx="7758138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Годунов Борис               Отрепьев Григорий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2290" name="Picture 2" descr="http://s2.itrash.ru/idb/4104/oPseudo-Dmitri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643050"/>
            <a:ext cx="3857625" cy="3857625"/>
          </a:xfrm>
          <a:prstGeom prst="rect">
            <a:avLst/>
          </a:prstGeom>
          <a:noFill/>
        </p:spPr>
      </p:pic>
      <p:pic>
        <p:nvPicPr>
          <p:cNvPr id="12292" name="Picture 4" descr="http://www.vokrugsveta.ru/img/cmn/2006/11/06/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571612"/>
            <a:ext cx="3305179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FF00"/>
                </a:solidFill>
                <a:cs typeface="Arabic Typesetting" pitchFamily="66" charset="-78"/>
              </a:rPr>
              <a:t>Со стороны Польши в Россию пришли войска, возглавляемые Самозванцем Григорием Отрепьевым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5140" y="5715016"/>
            <a:ext cx="1971660" cy="411147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11266" name="Picture 2" descr="http://img-fotki.yandex.ru/get/4514/klarissa-est.16/0_6d4c8_af2ce2e1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714488"/>
            <a:ext cx="7620000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7148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214950"/>
            <a:ext cx="8715436" cy="91121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FFFF00"/>
                </a:solidFill>
                <a:cs typeface="Arabic Typesetting" pitchFamily="66" charset="-78"/>
              </a:rPr>
              <a:t>Пришедшие с Лжедмитрием I поляки держали себя в Москве заносчиво – они оскорбляли москвичей, грабили их.</a:t>
            </a:r>
          </a:p>
        </p:txBody>
      </p:sp>
      <p:pic>
        <p:nvPicPr>
          <p:cNvPr id="10242" name="Picture 2" descr="http://www.zlev.ru/162/162_21.files/image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8572560" cy="4791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Бояре убили Лжедмитрия 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0722" name="Picture 2" descr="http://historydoc.edu.ru/attach.asp?a_no=28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00174"/>
            <a:ext cx="8210550" cy="513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234</Words>
  <Application>Microsoft Office PowerPoint</Application>
  <PresentationFormat>Экран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4 ноября 1612 4 ноября 2013</vt:lpstr>
      <vt:lpstr>Зачем мы должны быть едины?</vt:lpstr>
      <vt:lpstr>Что трагического и горестного было в этих событиях?</vt:lpstr>
      <vt:lpstr>Со смертью  Ивана Грозного прервалась династия Рюриковичей</vt:lpstr>
      <vt:lpstr>Разруха в землях русских…</vt:lpstr>
      <vt:lpstr>В стране нарастало недовольство…</vt:lpstr>
      <vt:lpstr>Со стороны Польши в Россию пришли войска, возглавляемые Самозванцем Григорием Отрепьевым</vt:lpstr>
      <vt:lpstr>Слайд 8</vt:lpstr>
      <vt:lpstr>Бояре убили Лжедмитрия  I</vt:lpstr>
      <vt:lpstr>Лжедмитрий II – Тушинский вор</vt:lpstr>
      <vt:lpstr>Самозванец обещал Марине Мнишек три тысячи золотых рублей и доходы с четырнадцати русских городов после воцарения в Москве, и она признала в нем своего мужа.</vt:lpstr>
      <vt:lpstr>Во время семибоярщины на русский престол пригласили польского царевича Владислава.</vt:lpstr>
      <vt:lpstr>Шведы, с которыми был заключен союз предали Шуйского и захватили Новгород</vt:lpstr>
      <vt:lpstr>Власть в стране перешла к временному боярскому правительству. В народе эту власть прозвали «Семибоярщиной»</vt:lpstr>
      <vt:lpstr>Патриарх Гермоген отказался венчать на царство польского царевича.</vt:lpstr>
      <vt:lpstr>Козьма Минин обратился с призывом к русскому народу о создании второго ополчения</vt:lpstr>
      <vt:lpstr>Дмитрий Пожарский  и  Козьма Минин</vt:lpstr>
      <vt:lpstr>Пожарский Д.      Минин К.</vt:lpstr>
      <vt:lpstr>Войско Минина и Пожарского пришло в Москву 20 августа 1612 года.</vt:lpstr>
      <vt:lpstr>Освобождение Кремля  от польских войск</vt:lpstr>
      <vt:lpstr>Земский Собор избрал нового царя –  Михаила Романова</vt:lpstr>
      <vt:lpstr>Слайд 22</vt:lpstr>
      <vt:lpstr>В память об освобождении Москвы от интервентов на Красной площади на средства Д.М. Пожарского был возведен храм в честь иконы Казанской богоматери</vt:lpstr>
      <vt:lpstr>Символом верности Родине вечно служит подвиг костромского крестьянина Ивана Сусанина</vt:lpstr>
      <vt:lpstr>СПАСИБО ЗА ВНИМАНИЕ!!!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32</cp:revision>
  <dcterms:created xsi:type="dcterms:W3CDTF">2012-10-21T16:14:18Z</dcterms:created>
  <dcterms:modified xsi:type="dcterms:W3CDTF">2013-10-25T19:56:30Z</dcterms:modified>
</cp:coreProperties>
</file>