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5EFCD06-A58F-45A9-A6E9-720D9A8679F2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0492AF5-0BA5-4CED-961A-003014F29B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CD06-A58F-45A9-A6E9-720D9A8679F2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2AF5-0BA5-4CED-961A-003014F29B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CD06-A58F-45A9-A6E9-720D9A8679F2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2AF5-0BA5-4CED-961A-003014F29B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CD06-A58F-45A9-A6E9-720D9A8679F2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2AF5-0BA5-4CED-961A-003014F29B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CD06-A58F-45A9-A6E9-720D9A8679F2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2AF5-0BA5-4CED-961A-003014F29B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CD06-A58F-45A9-A6E9-720D9A8679F2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2AF5-0BA5-4CED-961A-003014F29B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5EFCD06-A58F-45A9-A6E9-720D9A8679F2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0492AF5-0BA5-4CED-961A-003014F29B00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5EFCD06-A58F-45A9-A6E9-720D9A8679F2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0492AF5-0BA5-4CED-961A-003014F29B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CD06-A58F-45A9-A6E9-720D9A8679F2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2AF5-0BA5-4CED-961A-003014F29B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CD06-A58F-45A9-A6E9-720D9A8679F2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2AF5-0BA5-4CED-961A-003014F29B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CD06-A58F-45A9-A6E9-720D9A8679F2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2AF5-0BA5-4CED-961A-003014F29B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5EFCD06-A58F-45A9-A6E9-720D9A8679F2}" type="datetimeFigureOut">
              <a:rPr lang="ru-RU" smtClean="0"/>
              <a:t>16.09.2013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0492AF5-0BA5-4CED-961A-003014F29B0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Проект-урок «Осенние листья»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4071942"/>
            <a:ext cx="4953000" cy="1357322"/>
          </a:xfrm>
        </p:spPr>
        <p:txBody>
          <a:bodyPr/>
          <a:lstStyle/>
          <a:p>
            <a:r>
              <a:rPr lang="ru-RU" b="1" dirty="0" smtClean="0"/>
              <a:t>Выполнила: Учитель ИЗО Синицына Алла Николаевна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://jacindashort.files.wordpress.com/2012/05/1315565945_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214422"/>
            <a:ext cx="7143800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://cdn2.irishviews.com/irishviews-cdn/autumn-leaf2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428736"/>
            <a:ext cx="5940425" cy="395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1069848"/>
          </a:xfrm>
        </p:spPr>
        <p:txBody>
          <a:bodyPr/>
          <a:lstStyle/>
          <a:p>
            <a:pPr algn="ctr"/>
            <a:r>
              <a:rPr lang="ru-RU" dirty="0" smtClean="0"/>
              <a:t>Композиция из листьев</a:t>
            </a:r>
            <a:endParaRPr lang="ru-RU" dirty="0"/>
          </a:p>
        </p:txBody>
      </p:sp>
      <p:pic>
        <p:nvPicPr>
          <p:cNvPr id="3" name="Рисунок 2" descr="http://us.123rf.com/400wm/400/400/magenta10/magenta101107/magenta10110700043/10045439-set-of-colorful-autumn-leaves-for-your-design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1928802"/>
            <a:ext cx="466725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Как рисовать кленовый лист</a:t>
            </a:r>
            <a:endParaRPr lang="ru-RU" dirty="0"/>
          </a:p>
        </p:txBody>
      </p:sp>
      <p:pic>
        <p:nvPicPr>
          <p:cNvPr id="3" name="Рисунок 2" descr="http://journal-shkolniku.ru/img/3ris5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3000372"/>
            <a:ext cx="7143799" cy="2214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Последовательное построение березового листа</a:t>
            </a:r>
            <a:endParaRPr lang="ru-RU" dirty="0"/>
          </a:p>
        </p:txBody>
      </p:sp>
      <p:pic>
        <p:nvPicPr>
          <p:cNvPr id="3" name="Рисунок 2" descr="http://journal-shkolniku.ru/img/1ris5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3429000"/>
            <a:ext cx="7286675" cy="2286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1069848"/>
          </a:xfrm>
        </p:spPr>
        <p:txBody>
          <a:bodyPr/>
          <a:lstStyle/>
          <a:p>
            <a:pPr algn="ctr"/>
            <a:r>
              <a:rPr lang="ru-RU" dirty="0" smtClean="0"/>
              <a:t>Рисуем дубовый лист</a:t>
            </a:r>
            <a:endParaRPr lang="ru-RU" dirty="0"/>
          </a:p>
        </p:txBody>
      </p:sp>
      <p:pic>
        <p:nvPicPr>
          <p:cNvPr id="3" name="Рисунок 2" descr="http://ceolte.com/img/252.files/image006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2285992"/>
            <a:ext cx="4029075" cy="4181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3" name="Рисунок 2" descr="http://tx.english-ch.com/teacher/owen/autumn-leaves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2571744"/>
            <a:ext cx="3333750" cy="339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Другая 11">
      <a:dk1>
        <a:sysClr val="windowText" lastClr="000000"/>
      </a:dk1>
      <a:lt1>
        <a:srgbClr val="FFC199"/>
      </a:lt1>
      <a:dk2>
        <a:srgbClr val="FF6600"/>
      </a:dk2>
      <a:lt2>
        <a:srgbClr val="EEECE1"/>
      </a:lt2>
      <a:accent1>
        <a:srgbClr val="377632"/>
      </a:accent1>
      <a:accent2>
        <a:srgbClr val="C0504D"/>
      </a:accent2>
      <a:accent3>
        <a:srgbClr val="76923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</TotalTime>
  <Words>30</Words>
  <Application>Microsoft Office PowerPoint</Application>
  <PresentationFormat>Экран (4:3)</PresentationFormat>
  <Paragraphs>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Городская</vt:lpstr>
      <vt:lpstr>Проект-урок «Осенние листья»</vt:lpstr>
      <vt:lpstr>Слайд 2</vt:lpstr>
      <vt:lpstr>Слайд 3</vt:lpstr>
      <vt:lpstr>Композиция из листьев</vt:lpstr>
      <vt:lpstr>Как рисовать кленовый лист</vt:lpstr>
      <vt:lpstr>Последовательное построение березового листа</vt:lpstr>
      <vt:lpstr>Рисуем дубовый лист</vt:lpstr>
      <vt:lpstr>Спасибо за внимание!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Проект-урок «Осенние листья»</dc:title>
  <dc:creator>Olga</dc:creator>
  <cp:lastModifiedBy>Olga</cp:lastModifiedBy>
  <cp:revision>1</cp:revision>
  <dcterms:created xsi:type="dcterms:W3CDTF">2013-09-16T19:38:53Z</dcterms:created>
  <dcterms:modified xsi:type="dcterms:W3CDTF">2013-09-16T19:48:49Z</dcterms:modified>
</cp:coreProperties>
</file>