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5" r:id="rId6"/>
    <p:sldId id="261" r:id="rId7"/>
    <p:sldId id="264" r:id="rId8"/>
    <p:sldId id="262" r:id="rId9"/>
    <p:sldId id="258" r:id="rId10"/>
    <p:sldId id="263"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878" y="-9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E632151-9A13-4054-B43A-722095943CF1}" type="datetimeFigureOut">
              <a:rPr lang="ru-RU" smtClean="0"/>
              <a:t>27.10.2013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2864680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E632151-9A13-4054-B43A-722095943CF1}" type="datetimeFigureOut">
              <a:rPr lang="ru-RU" smtClean="0"/>
              <a:t>27.10.2013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725017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E632151-9A13-4054-B43A-722095943CF1}" type="datetimeFigureOut">
              <a:rPr lang="ru-RU" smtClean="0"/>
              <a:t>27.10.2013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68046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E632151-9A13-4054-B43A-722095943CF1}" type="datetimeFigureOut">
              <a:rPr lang="ru-RU" smtClean="0"/>
              <a:t>27.10.2013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210592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E632151-9A13-4054-B43A-722095943CF1}" type="datetimeFigureOut">
              <a:rPr lang="ru-RU" smtClean="0"/>
              <a:t>27.10.2013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1813882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E632151-9A13-4054-B43A-722095943CF1}" type="datetimeFigureOut">
              <a:rPr lang="ru-RU" smtClean="0"/>
              <a:t>27.10.2013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2556975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E632151-9A13-4054-B43A-722095943CF1}" type="datetimeFigureOut">
              <a:rPr lang="ru-RU" smtClean="0"/>
              <a:t>27.10.2013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1265829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E632151-9A13-4054-B43A-722095943CF1}" type="datetimeFigureOut">
              <a:rPr lang="ru-RU" smtClean="0"/>
              <a:t>27.10.2013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2243528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E632151-9A13-4054-B43A-722095943CF1}" type="datetimeFigureOut">
              <a:rPr lang="ru-RU" smtClean="0"/>
              <a:t>27.10.2013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1940939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E632151-9A13-4054-B43A-722095943CF1}" type="datetimeFigureOut">
              <a:rPr lang="ru-RU" smtClean="0"/>
              <a:t>27.10.2013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3810402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E632151-9A13-4054-B43A-722095943CF1}" type="datetimeFigureOut">
              <a:rPr lang="ru-RU" smtClean="0"/>
              <a:t>27.10.2013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8212FFD-A476-4DA1-A2E8-BCD8BF42DF5B}" type="slidenum">
              <a:rPr lang="ru-RU" smtClean="0"/>
              <a:t>‹#›</a:t>
            </a:fld>
            <a:endParaRPr lang="ru-RU"/>
          </a:p>
        </p:txBody>
      </p:sp>
    </p:spTree>
    <p:extLst>
      <p:ext uri="{BB962C8B-B14F-4D97-AF65-F5344CB8AC3E}">
        <p14:creationId xmlns:p14="http://schemas.microsoft.com/office/powerpoint/2010/main" val="3825499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32151-9A13-4054-B43A-722095943CF1}" type="datetimeFigureOut">
              <a:rPr lang="ru-RU" smtClean="0"/>
              <a:t>27.10.2013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212FFD-A476-4DA1-A2E8-BCD8BF42DF5B}" type="slidenum">
              <a:rPr lang="ru-RU" smtClean="0"/>
              <a:t>‹#›</a:t>
            </a:fld>
            <a:endParaRPr lang="ru-RU"/>
          </a:p>
        </p:txBody>
      </p:sp>
    </p:spTree>
    <p:extLst>
      <p:ext uri="{BB962C8B-B14F-4D97-AF65-F5344CB8AC3E}">
        <p14:creationId xmlns:p14="http://schemas.microsoft.com/office/powerpoint/2010/main" val="2732033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4294967295"/>
          </p:nvPr>
        </p:nvSpPr>
        <p:spPr>
          <a:xfrm>
            <a:off x="827584" y="3861048"/>
            <a:ext cx="6400800" cy="1752600"/>
          </a:xfrm>
        </p:spPr>
        <p:txBody>
          <a:bodyPr/>
          <a:lstStyle/>
          <a:p>
            <a:pPr marL="0" indent="0">
              <a:buNone/>
            </a:pPr>
            <a:r>
              <a:rPr lang="ru-RU" dirty="0" smtClean="0">
                <a:latin typeface="Arial Black" pitchFamily="34" charset="0"/>
              </a:rPr>
              <a:t>  Мир в зеркале искусства</a:t>
            </a:r>
            <a:endParaRPr lang="ru-RU" dirty="0">
              <a:latin typeface="Arial Black" pitchFamily="34" charset="0"/>
            </a:endParaRPr>
          </a:p>
        </p:txBody>
      </p:sp>
      <p:sp>
        <p:nvSpPr>
          <p:cNvPr id="4" name="Прямоугольник 3"/>
          <p:cNvSpPr/>
          <p:nvPr/>
        </p:nvSpPr>
        <p:spPr>
          <a:xfrm>
            <a:off x="1835696" y="476672"/>
            <a:ext cx="5141792" cy="2585323"/>
          </a:xfrm>
          <a:prstGeom prst="rect">
            <a:avLst/>
          </a:prstGeom>
          <a:noFill/>
        </p:spPr>
        <p:txBody>
          <a:bodyPr wrap="none" lIns="91440" tIns="45720" rIns="91440" bIns="45720">
            <a:spAutoFit/>
          </a:bodyPr>
          <a:lstStyle/>
          <a:p>
            <a:pPr algn="ctr"/>
            <a:r>
              <a:rPr lang="ru-RU"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Искусство как </a:t>
            </a:r>
          </a:p>
          <a:p>
            <a:pPr algn="ctr"/>
            <a:r>
              <a:rPr lang="ru-RU"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универсальный </a:t>
            </a:r>
          </a:p>
          <a:p>
            <a:pPr algn="ctr"/>
            <a:r>
              <a:rPr lang="ru-RU"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способ общения</a:t>
            </a:r>
            <a:endParaRPr lang="ru-RU"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784691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smtClean="0"/>
              <a:t>Р. Магритт о картине "Удел человеческий":</a:t>
            </a:r>
            <a:r>
              <a:rPr lang="ru-RU" dirty="0" smtClean="0"/>
              <a:t/>
            </a:r>
            <a:br>
              <a:rPr lang="ru-RU" dirty="0" smtClean="0"/>
            </a:br>
            <a:endParaRPr lang="ru-RU" dirty="0"/>
          </a:p>
        </p:txBody>
      </p:sp>
      <p:sp>
        <p:nvSpPr>
          <p:cNvPr id="3" name="Объект 2"/>
          <p:cNvSpPr>
            <a:spLocks noGrp="1"/>
          </p:cNvSpPr>
          <p:nvPr>
            <p:ph idx="1"/>
          </p:nvPr>
        </p:nvSpPr>
        <p:spPr/>
        <p:txBody>
          <a:bodyPr>
            <a:normAutofit fontScale="77500" lnSpcReduction="20000"/>
          </a:bodyPr>
          <a:lstStyle/>
          <a:p>
            <a:r>
              <a:rPr lang="ru-RU" dirty="0" smtClean="0"/>
              <a:t>"</a:t>
            </a:r>
            <a:r>
              <a:rPr lang="ru-RU" dirty="0"/>
              <a:t>Перед окном, которое мы видим изнутри комнаты, я поместил картину, изображающую как раз ту часть ландшафта, которую она закрывает. Таким образом, дерево на картине заслоняет дерево, стоящее за ним снаружи. Для зрителя дерево находится одновременно внутри комнаты на картине и снаружи в реальном ландшафте. Именно так мы видим мир. Мы видим его вне нас и в то же самое время видим его представление внутри себя. Таким образом мы иногда помещаем в прошлое то, что происходит в настоящем. Тем самым время и пространство освобождаются от того тривиального смысла, которым их наделяет обыденное сознание".</a:t>
            </a:r>
          </a:p>
          <a:p>
            <a:endParaRPr lang="ru-RU" dirty="0"/>
          </a:p>
        </p:txBody>
      </p:sp>
    </p:spTree>
    <p:extLst>
      <p:ext uri="{BB962C8B-B14F-4D97-AF65-F5344CB8AC3E}">
        <p14:creationId xmlns:p14="http://schemas.microsoft.com/office/powerpoint/2010/main" val="884568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1600200"/>
            <a:ext cx="8229600" cy="4525963"/>
          </a:xfrm>
        </p:spPr>
        <p:txBody>
          <a:bodyPr/>
          <a:lstStyle/>
          <a:p>
            <a:pPr marL="0" indent="0">
              <a:buNone/>
            </a:pPr>
            <a:r>
              <a:rPr lang="ru-RU" b="1" dirty="0" smtClean="0"/>
              <a:t>   </a:t>
            </a:r>
            <a:r>
              <a:rPr lang="ru-RU" b="1" dirty="0" smtClean="0">
                <a:latin typeface="Arial Black" pitchFamily="34" charset="0"/>
              </a:rPr>
              <a:t>Р</a:t>
            </a:r>
            <a:r>
              <a:rPr lang="ru-RU" b="1" dirty="0">
                <a:latin typeface="Arial Black" pitchFamily="34" charset="0"/>
              </a:rPr>
              <a:t>. Магритт:</a:t>
            </a:r>
            <a:br>
              <a:rPr lang="ru-RU" b="1" dirty="0">
                <a:latin typeface="Arial Black" pitchFamily="34" charset="0"/>
              </a:rPr>
            </a:br>
            <a:r>
              <a:rPr lang="ru-RU" dirty="0">
                <a:latin typeface="Arial Black" pitchFamily="34" charset="0"/>
              </a:rPr>
              <a:t>"Идея, что смерть есть абсолютное ничто, не противоречит идее, согласно которой наша жизнь полна тайн". </a:t>
            </a:r>
          </a:p>
        </p:txBody>
      </p:sp>
    </p:spTree>
    <p:extLst>
      <p:ext uri="{BB962C8B-B14F-4D97-AF65-F5344CB8AC3E}">
        <p14:creationId xmlns:p14="http://schemas.microsoft.com/office/powerpoint/2010/main" val="893237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1600200"/>
            <a:ext cx="8229600" cy="4525963"/>
          </a:xfrm>
        </p:spPr>
        <p:txBody>
          <a:bodyPr/>
          <a:lstStyle/>
          <a:p>
            <a:r>
              <a:rPr lang="ru-RU" i="1" dirty="0"/>
              <a:t>"</a:t>
            </a:r>
            <a:r>
              <a:rPr lang="ru-RU" b="1" i="1" dirty="0"/>
              <a:t>Во всем, что мы видим, прячется что-то другое, </a:t>
            </a:r>
            <a:br>
              <a:rPr lang="ru-RU" b="1" i="1" dirty="0"/>
            </a:br>
            <a:r>
              <a:rPr lang="ru-RU" b="1" i="1" dirty="0"/>
              <a:t>мы всегда хотим увидеть то, что прячется за тем, </a:t>
            </a:r>
            <a:br>
              <a:rPr lang="ru-RU" b="1" i="1" dirty="0"/>
            </a:br>
            <a:r>
              <a:rPr lang="ru-RU" b="1" i="1" dirty="0"/>
              <a:t>что мы видим, но это невозможно. </a:t>
            </a:r>
            <a:br>
              <a:rPr lang="ru-RU" b="1" i="1" dirty="0"/>
            </a:br>
            <a:r>
              <a:rPr lang="ru-RU" b="1" i="1" dirty="0"/>
              <a:t>Люди очень тщательно хранят свои секреты…"</a:t>
            </a:r>
            <a:br>
              <a:rPr lang="ru-RU" b="1" i="1" dirty="0"/>
            </a:br>
            <a:r>
              <a:rPr lang="ru-RU" b="1" i="1" dirty="0"/>
              <a:t>(Р. Магритт)</a:t>
            </a:r>
            <a:endParaRPr lang="ru-RU" b="1" dirty="0"/>
          </a:p>
          <a:p>
            <a:endParaRPr lang="ru-RU" dirty="0"/>
          </a:p>
        </p:txBody>
      </p:sp>
    </p:spTree>
    <p:extLst>
      <p:ext uri="{BB962C8B-B14F-4D97-AF65-F5344CB8AC3E}">
        <p14:creationId xmlns:p14="http://schemas.microsoft.com/office/powerpoint/2010/main" val="634033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 Магритт. Фальшивое зеркало.</a:t>
            </a:r>
            <a:endParaRPr lang="ru-RU" dirty="0"/>
          </a:p>
        </p:txBody>
      </p:sp>
      <p:sp>
        <p:nvSpPr>
          <p:cNvPr id="3" name="Объект 2"/>
          <p:cNvSpPr>
            <a:spLocks noGrp="1"/>
          </p:cNvSpPr>
          <p:nvPr>
            <p:ph idx="1"/>
          </p:nvPr>
        </p:nvSpPr>
        <p:spPr/>
        <p:txBody>
          <a:bodyPr/>
          <a:lstStyle/>
          <a:p>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223975"/>
            <a:ext cx="8132988" cy="539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2085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1600200"/>
            <a:ext cx="8229600" cy="4525963"/>
          </a:xfrm>
        </p:spPr>
        <p:txBody>
          <a:bodyPr/>
          <a:lstStyle/>
          <a:p>
            <a:r>
              <a:rPr lang="ru-RU" b="1" i="1" dirty="0"/>
              <a:t>"Моя живопись ничего не скрывает. Она вызывает ощущение волшебства, и, конечно, когда человек видит одну из моих картин, он задается вопросом "Что это значит?" А это ничего не значит, потому что волшебство само по себе ничего не значит: оно непознаваемо".</a:t>
            </a:r>
            <a:r>
              <a:rPr lang="ru-RU" dirty="0"/>
              <a:t> </a:t>
            </a:r>
          </a:p>
          <a:p>
            <a:endParaRPr lang="ru-RU" dirty="0"/>
          </a:p>
        </p:txBody>
      </p:sp>
    </p:spTree>
    <p:extLst>
      <p:ext uri="{BB962C8B-B14F-4D97-AF65-F5344CB8AC3E}">
        <p14:creationId xmlns:p14="http://schemas.microsoft.com/office/powerpoint/2010/main" val="1617226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 Магритт. Большое семейство.</a:t>
            </a:r>
            <a:endParaRPr lang="ru-RU" dirty="0"/>
          </a:p>
        </p:txBody>
      </p:sp>
      <p:sp>
        <p:nvSpPr>
          <p:cNvPr id="3" name="Объект 2"/>
          <p:cNvSpPr>
            <a:spLocks noGrp="1"/>
          </p:cNvSpPr>
          <p:nvPr>
            <p:ph idx="1"/>
          </p:nvPr>
        </p:nvSpPr>
        <p:spPr/>
        <p:txBody>
          <a:bodyPr/>
          <a:lstStyle/>
          <a:p>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28" y="1531922"/>
            <a:ext cx="3954732" cy="52094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85747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1600200"/>
            <a:ext cx="8229600" cy="4525963"/>
          </a:xfrm>
        </p:spPr>
        <p:txBody>
          <a:bodyPr/>
          <a:lstStyle/>
          <a:p>
            <a:r>
              <a:rPr lang="ru-RU" b="1" i="1" dirty="0"/>
              <a:t>"Я бы хотел, чтобы мои картины были нужны только тогда, когда люди задумываются над тем, что на них изображено".</a:t>
            </a:r>
            <a:endParaRPr lang="ru-RU" dirty="0"/>
          </a:p>
          <a:p>
            <a:endParaRPr lang="ru-RU" dirty="0"/>
          </a:p>
        </p:txBody>
      </p:sp>
    </p:spTree>
    <p:extLst>
      <p:ext uri="{BB962C8B-B14F-4D97-AF65-F5344CB8AC3E}">
        <p14:creationId xmlns:p14="http://schemas.microsoft.com/office/powerpoint/2010/main" val="2811107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274638"/>
            <a:ext cx="8229600" cy="1143000"/>
          </a:xfrm>
        </p:spPr>
        <p:txBody>
          <a:bodyPr/>
          <a:lstStyle/>
          <a:p>
            <a:r>
              <a:rPr lang="ru-RU" dirty="0" smtClean="0"/>
              <a:t>Р Магритт. Ключ к полям.</a:t>
            </a:r>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351287"/>
            <a:ext cx="3867081" cy="53211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7544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133404"/>
            <a:ext cx="5342152" cy="6607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693544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238</Words>
  <Application>Microsoft Office PowerPoint</Application>
  <PresentationFormat>Экран (4:3)</PresentationFormat>
  <Paragraphs>13</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Презентация PowerPoint</vt:lpstr>
      <vt:lpstr>Презентация PowerPoint</vt:lpstr>
      <vt:lpstr>Презентация PowerPoint</vt:lpstr>
      <vt:lpstr>Р Магритт. Фальшивое зеркало.</vt:lpstr>
      <vt:lpstr>Презентация PowerPoint</vt:lpstr>
      <vt:lpstr>Р Магритт. Большое семейство.</vt:lpstr>
      <vt:lpstr>Презентация PowerPoint</vt:lpstr>
      <vt:lpstr>Р Магритт. Ключ к полям.</vt:lpstr>
      <vt:lpstr>Презентация PowerPoint</vt:lpstr>
      <vt:lpstr>Р. Магритт о картине "Удел человеческий": </vt:lpstr>
    </vt:vector>
  </TitlesOfParts>
  <Company>DG Win&amp;Soft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Искусство как универсальный способ общения</dc:title>
  <dc:creator>Terehova</dc:creator>
  <cp:lastModifiedBy>Terehova</cp:lastModifiedBy>
  <cp:revision>3</cp:revision>
  <dcterms:created xsi:type="dcterms:W3CDTF">2013-10-27T17:06:43Z</dcterms:created>
  <dcterms:modified xsi:type="dcterms:W3CDTF">2013-10-27T17:34:16Z</dcterms:modified>
</cp:coreProperties>
</file>