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1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6951D-5668-4A2A-8EF4-4F0E58DE0EFE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D8EE-7BBA-498C-BEA3-95B44648EB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AD8EE-7BBA-498C-BEA3-95B44648EB4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6A47-7BCC-4708-B544-FEE703EC556F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6C3D3-1447-42B9-98E9-A1136BC4BE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CIM\100GEDSC\GEDC6667.JPG"/>
          <p:cNvPicPr>
            <a:picLocks noChangeAspect="1" noChangeArrowheads="1"/>
          </p:cNvPicPr>
          <p:nvPr/>
        </p:nvPicPr>
        <p:blipFill>
          <a:blip r:embed="rId3" cstate="print"/>
          <a:srcRect l="7077" t="15027" r="8158" b="12110"/>
          <a:stretch>
            <a:fillRect/>
          </a:stretch>
        </p:blipFill>
        <p:spPr bwMode="auto">
          <a:xfrm>
            <a:off x="2483768" y="1988840"/>
            <a:ext cx="4176464" cy="4530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Домик </a:t>
            </a:r>
            <a:r>
              <a:rPr lang="ru-RU" dirty="0" err="1" smtClean="0"/>
              <a:t>Нуф-Нуфа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Домик Нуф-Нуфа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PACKARDBELL</dc:creator>
  <cp:lastModifiedBy>PACKARDBELL</cp:lastModifiedBy>
  <cp:revision>4</cp:revision>
  <dcterms:created xsi:type="dcterms:W3CDTF">2013-04-03T17:53:27Z</dcterms:created>
  <dcterms:modified xsi:type="dcterms:W3CDTF">2013-04-03T18:22:51Z</dcterms:modified>
</cp:coreProperties>
</file>