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</p:sldMasterIdLst>
  <p:notesMasterIdLst>
    <p:notesMasterId r:id="rId19"/>
  </p:notesMasterIdLst>
  <p:sldIdLst>
    <p:sldId id="256" r:id="rId6"/>
    <p:sldId id="286" r:id="rId7"/>
    <p:sldId id="288" r:id="rId8"/>
    <p:sldId id="287" r:id="rId9"/>
    <p:sldId id="262" r:id="rId10"/>
    <p:sldId id="271" r:id="rId11"/>
    <p:sldId id="280" r:id="rId12"/>
    <p:sldId id="281" r:id="rId13"/>
    <p:sldId id="279" r:id="rId14"/>
    <p:sldId id="282" r:id="rId15"/>
    <p:sldId id="284" r:id="rId16"/>
    <p:sldId id="285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73066-A264-4CB7-9C08-E19704588D3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31C50-0CBA-4AF7-9499-C9B1655D7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4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9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41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4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3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0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1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66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03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15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5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99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2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0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90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03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00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55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6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41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95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6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49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07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0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55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83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80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16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47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54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07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6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85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00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36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6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5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91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28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2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19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89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3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782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96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30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10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36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477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8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6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9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4CE-E437-4DA8-B90B-0AE07936FC1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22BF-2D68-4194-87EE-799C6D701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D4CE-E437-4DA8-B90B-0AE07936FC1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22BF-2D68-4194-87EE-799C6D701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6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D4CE-E437-4DA8-B90B-0AE07936FC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22BF-2D68-4194-87EE-799C6D701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8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84;&#1091;&#1079;%20&#1082;%20&#1087;&#1088;&#1086;&#1092;.&#1084;&#1077;&#1088;&#1086;&#1087;&#1088;\&#1045;&#1074;&#1075;&#1077;&#1085;&#1080;&#1081;_&#1052;&#1072;&#1088;&#1090;&#1099;&#1085;&#1086;&#1074;_-_&#1047;&#1077;&#1084;&#1083;&#1103;_&#1094;&#1074;&#1077;&#1090;&#1086;&#1074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902073"/>
          </a:xfrm>
          <a:gradFill>
            <a:gsLst>
              <a:gs pos="0">
                <a:schemeClr val="accent2">
                  <a:tint val="50000"/>
                  <a:satMod val="300000"/>
                  <a:alpha val="31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Презентация опыта работы</a:t>
            </a:r>
            <a:b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педагога дополнительного образования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Дунаевской Любови Анатольевны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016224"/>
          </a:xfr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800" dirty="0" smtClean="0">
              <a:solidFill>
                <a:srgbClr val="B20238"/>
              </a:solidFill>
              <a:latin typeface="Segoe Script" pitchFamily="34" charset="0"/>
            </a:endParaRPr>
          </a:p>
          <a:p>
            <a:r>
              <a:rPr lang="ru-RU" sz="5400" b="1" dirty="0" smtClean="0">
                <a:solidFill>
                  <a:srgbClr val="B20238"/>
                </a:solidFill>
                <a:latin typeface="Segoe Script" pitchFamily="34" charset="0"/>
              </a:rPr>
              <a:t>КАНЗАШИ</a:t>
            </a:r>
            <a:endParaRPr lang="ru-RU" sz="5400" b="1" dirty="0">
              <a:solidFill>
                <a:srgbClr val="B20238"/>
              </a:solidFill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29711"/>
            <a:ext cx="8168070" cy="40011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МАОУ ДОД «Федоровский центр дополнительного образования», 2013 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2815" y="2924944"/>
            <a:ext cx="8280920" cy="11590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Таких лепестков-заготовок нужно несколько штук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15" y="326813"/>
            <a:ext cx="2609473" cy="172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33690"/>
            <a:ext cx="2585351" cy="172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26813"/>
            <a:ext cx="2595645" cy="173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467544" y="4797152"/>
            <a:ext cx="8280920" cy="137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smtClean="0">
                <a:solidFill>
                  <a:schemeClr val="accent2">
                    <a:lumMod val="50000"/>
                  </a:schemeClr>
                </a:solidFill>
              </a:rPr>
              <a:t>Склеиваем лепестки между собой термопистолетом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4725144"/>
            <a:ext cx="8280920" cy="14470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Вырезанный из картона кружок обклеиваем атласной лентой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4572000" cy="30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611" y="1196752"/>
            <a:ext cx="4558390" cy="30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4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4221088"/>
            <a:ext cx="8280920" cy="1951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Обклеенный кружок приклеиваем с обратной стороны цветка. Также приклеиваем резинку для волос.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 серединку цветка приклеиваем бусинку.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Канзаши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готов!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369" y="764704"/>
            <a:ext cx="4585611" cy="30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145" y="764704"/>
            <a:ext cx="45910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5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Новая папка (3)\IMG_05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143" y="7472"/>
            <a:ext cx="4528135" cy="33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esktop\Новая папка (3)\IMG_06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709153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Desktop\Новая папка (3)\IMG_06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66036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Desktop\Новая папка (3)\IMG_06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143" y="3356992"/>
            <a:ext cx="454146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Евгений_Мартынов_-_Земля_цветов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710781"/>
            <a:ext cx="304800" cy="304800"/>
          </a:xfrm>
          <a:prstGeom prst="rect">
            <a:avLst/>
          </a:prstGeom>
        </p:spPr>
      </p:pic>
      <p:pic>
        <p:nvPicPr>
          <p:cNvPr id="3074" name="Picture 2" descr="C:\Users\user\Desktop\Новая папка (3)\IMG_05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260647"/>
            <a:ext cx="4016181" cy="36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3)\IMG_059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88813"/>
            <a:ext cx="40195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 (3)\IMG_060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83" y="4459038"/>
            <a:ext cx="2933534" cy="195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овая папка (3)\IMG_060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463109"/>
            <a:ext cx="2766404" cy="195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Новая папка (3)\IMG_060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4474111"/>
            <a:ext cx="2787177" cy="19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7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ая папка (3)\IMG_06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45" y="497950"/>
            <a:ext cx="2592288" cy="17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3)\IMG_06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055" y="482907"/>
            <a:ext cx="2575251" cy="17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 (3)\IMG_06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035" y="482907"/>
            <a:ext cx="2625427" cy="17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вая папка (3)\IMG_068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45" y="2432683"/>
            <a:ext cx="2592288" cy="18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Новая папка (3)\IMG_068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083" y="2420888"/>
            <a:ext cx="2525223" cy="182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Новая папка (3)\IMG_069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45" y="4555306"/>
            <a:ext cx="2609763" cy="182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Новая папка (3)\IMG_068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1" y="4555306"/>
            <a:ext cx="2384426" cy="182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Новая папка (3)\IMG_068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035" y="2432683"/>
            <a:ext cx="2625427" cy="18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Новая папка (3)\IMG_0602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035" y="4555306"/>
            <a:ext cx="2625427" cy="182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6056" y="908720"/>
            <a:ext cx="3742042" cy="1584176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esktop\Новая папка (3)\IMG_06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4229044" cy="282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 (3)\IMG_06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79" y="260647"/>
            <a:ext cx="4229043" cy="282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овая папка (3)\IMG_06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7311"/>
            <a:ext cx="4254912" cy="28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овая папка (3)\IMG_06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372" y="3345843"/>
            <a:ext cx="4166750" cy="28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Для изготовления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канзаши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потребуется: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16016" y="1484784"/>
            <a:ext cx="4032448" cy="504056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Атласная лента;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Ножницы;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Резинка для волос;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Картон;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Термопистолет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Зажигалка;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Бусина.</a:t>
            </a:r>
          </a:p>
          <a:p>
            <a:endParaRPr lang="ru-RU" dirty="0"/>
          </a:p>
        </p:txBody>
      </p:sp>
      <p:pic>
        <p:nvPicPr>
          <p:cNvPr id="6146" name="Picture 2" descr="C:\Users\user\Desktop\Новая папка (3)\IMG_06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9964" y="2212444"/>
            <a:ext cx="41916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2755" y="3284984"/>
            <a:ext cx="8280920" cy="8048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Нарежьте из ленты квадратики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user\Desktop\Новая папка (3)\IMG_06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8358"/>
            <a:ext cx="280694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7" y="1168358"/>
            <a:ext cx="2760605" cy="184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168357"/>
            <a:ext cx="2808312" cy="187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467544" y="4246240"/>
            <a:ext cx="8280920" cy="1925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smtClean="0">
                <a:solidFill>
                  <a:schemeClr val="accent2">
                    <a:lumMod val="50000"/>
                  </a:schemeClr>
                </a:solidFill>
              </a:rPr>
              <a:t>Возьмите квадрат ленты и согните его пополам по диагонали, потом еще раз пополам, и в третий раз … тоже пополам.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5013176"/>
            <a:ext cx="8280920" cy="11590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Должен получиться многослойный треугольник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user\Desktop\Новая папка (3)\IMG_06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95671"/>
            <a:ext cx="4572000" cy="304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Новая папка (3)\IMG_06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5671"/>
            <a:ext cx="4581315" cy="30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4581128"/>
            <a:ext cx="8280920" cy="15910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Острый и тупой углы треугольника немного подрезаем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572000" cy="30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95" y="1196753"/>
            <a:ext cx="4572000" cy="30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6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4820" y="2924944"/>
            <a:ext cx="8280920" cy="17350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Острый угол треугольника опаляем о пламя и прижимаем пальцами для скрепления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850070"/>
            <a:ext cx="2894873" cy="193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392" y="850070"/>
            <a:ext cx="2937776" cy="195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850070"/>
            <a:ext cx="2896288" cy="193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478029" y="4869160"/>
            <a:ext cx="8280920" cy="166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smtClean="0">
                <a:solidFill>
                  <a:schemeClr val="accent2">
                    <a:lumMod val="50000"/>
                  </a:schemeClr>
                </a:solidFill>
              </a:rPr>
              <a:t>Тупой угол треугольника опаляем о пламя и прижимаем пальцами для закрепления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151</Words>
  <Application>Microsoft Office PowerPoint</Application>
  <PresentationFormat>Экран (4:3)</PresentationFormat>
  <Paragraphs>37</Paragraphs>
  <Slides>13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опыта работы педагога дополнительного образования Дунаевской Любови Анатольевны</vt:lpstr>
      <vt:lpstr>Презентация PowerPoint</vt:lpstr>
      <vt:lpstr>Презентация PowerPoint</vt:lpstr>
      <vt:lpstr>Презентация PowerPoint</vt:lpstr>
      <vt:lpstr>Для изготовления канзаши потребуется: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Ландшафтный дизайнер:</dc:title>
  <dc:creator>Баженов</dc:creator>
  <cp:lastModifiedBy>user</cp:lastModifiedBy>
  <cp:revision>41</cp:revision>
  <dcterms:created xsi:type="dcterms:W3CDTF">2013-01-30T15:57:21Z</dcterms:created>
  <dcterms:modified xsi:type="dcterms:W3CDTF">2013-04-04T09:33:52Z</dcterms:modified>
</cp:coreProperties>
</file>