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72" r:id="rId3"/>
    <p:sldId id="271" r:id="rId4"/>
    <p:sldId id="270" r:id="rId5"/>
    <p:sldId id="258" r:id="rId6"/>
    <p:sldId id="263" r:id="rId7"/>
    <p:sldId id="262" r:id="rId8"/>
    <p:sldId id="264" r:id="rId9"/>
    <p:sldId id="268" r:id="rId10"/>
    <p:sldId id="257" r:id="rId11"/>
    <p:sldId id="259" r:id="rId12"/>
    <p:sldId id="265" r:id="rId13"/>
    <p:sldId id="267" r:id="rId14"/>
    <p:sldId id="26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575E2-9C40-46B4-AF2F-0E767A7163B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4039D6-B7E2-4399-A9B0-DC1637341FE3}">
      <dgm:prSet phldrT="[Текст]"/>
      <dgm:spPr/>
      <dgm:t>
        <a:bodyPr/>
        <a:lstStyle/>
        <a:p>
          <a:r>
            <a:rPr lang="ru-RU" dirty="0" smtClean="0"/>
            <a:t>Организационный </a:t>
          </a:r>
          <a:endParaRPr lang="ru-RU" dirty="0"/>
        </a:p>
      </dgm:t>
    </dgm:pt>
    <dgm:pt modelId="{5D8D042D-7B1E-4EBC-BA72-FCB895A6A7B2}" type="parTrans" cxnId="{C0A6978F-E49C-4A81-B7FE-11F9BBFD2208}">
      <dgm:prSet/>
      <dgm:spPr/>
      <dgm:t>
        <a:bodyPr/>
        <a:lstStyle/>
        <a:p>
          <a:endParaRPr lang="ru-RU"/>
        </a:p>
      </dgm:t>
    </dgm:pt>
    <dgm:pt modelId="{71D4218C-AA05-4701-BA86-34D3ACCF661B}" type="sibTrans" cxnId="{C0A6978F-E49C-4A81-B7FE-11F9BBFD2208}">
      <dgm:prSet/>
      <dgm:spPr/>
      <dgm:t>
        <a:bodyPr/>
        <a:lstStyle/>
        <a:p>
          <a:endParaRPr lang="ru-RU"/>
        </a:p>
      </dgm:t>
    </dgm:pt>
    <dgm:pt modelId="{01A435C4-9651-4573-97CC-2D2AC3CA8293}">
      <dgm:prSet phldrT="[Текст]"/>
      <dgm:spPr/>
      <dgm:t>
        <a:bodyPr/>
        <a:lstStyle/>
        <a:p>
          <a:r>
            <a:rPr lang="ru-RU" dirty="0" smtClean="0"/>
            <a:t>Час для разрешения конфликтной ситуации, возникшей в классе</a:t>
          </a:r>
          <a:endParaRPr lang="ru-RU" dirty="0"/>
        </a:p>
      </dgm:t>
    </dgm:pt>
    <dgm:pt modelId="{D37BD7EC-15F3-41A7-B81C-B5A288B7DB88}" type="sibTrans" cxnId="{984C3965-E530-4651-A73E-C3A7DAEB8912}">
      <dgm:prSet/>
      <dgm:spPr/>
      <dgm:t>
        <a:bodyPr/>
        <a:lstStyle/>
        <a:p>
          <a:endParaRPr lang="ru-RU"/>
        </a:p>
      </dgm:t>
    </dgm:pt>
    <dgm:pt modelId="{AD036EAE-0363-4B27-B00E-AC52C9562700}" type="parTrans" cxnId="{984C3965-E530-4651-A73E-C3A7DAEB8912}">
      <dgm:prSet/>
      <dgm:spPr/>
      <dgm:t>
        <a:bodyPr/>
        <a:lstStyle/>
        <a:p>
          <a:endParaRPr lang="ru-RU"/>
        </a:p>
      </dgm:t>
    </dgm:pt>
    <dgm:pt modelId="{4A456AD8-D7E8-4515-BB1C-FD7954EF0DD6}">
      <dgm:prSet phldrT="[Текст]" custT="1"/>
      <dgm:spPr/>
      <dgm:t>
        <a:bodyPr/>
        <a:lstStyle/>
        <a:p>
          <a:r>
            <a:rPr lang="ru-RU" sz="1400" dirty="0" smtClean="0"/>
            <a:t>Час подведения итогов  (четверти, полугодия, года)</a:t>
          </a:r>
          <a:endParaRPr lang="ru-RU" sz="1400" dirty="0"/>
        </a:p>
      </dgm:t>
    </dgm:pt>
    <dgm:pt modelId="{BFA3C4B8-0CEF-4962-8336-85E1233C5675}" type="sibTrans" cxnId="{E58524B0-D9A3-4127-A13C-3F02ACC7E820}">
      <dgm:prSet/>
      <dgm:spPr/>
      <dgm:t>
        <a:bodyPr/>
        <a:lstStyle/>
        <a:p>
          <a:endParaRPr lang="ru-RU"/>
        </a:p>
      </dgm:t>
    </dgm:pt>
    <dgm:pt modelId="{C90B3244-C087-4700-B550-CB6BF2321C9F}" type="parTrans" cxnId="{E58524B0-D9A3-4127-A13C-3F02ACC7E820}">
      <dgm:prSet/>
      <dgm:spPr/>
      <dgm:t>
        <a:bodyPr/>
        <a:lstStyle/>
        <a:p>
          <a:endParaRPr lang="ru-RU"/>
        </a:p>
      </dgm:t>
    </dgm:pt>
    <dgm:pt modelId="{672801D9-373A-4C72-B3E6-9475F368C902}" type="pres">
      <dgm:prSet presAssocID="{DAE575E2-9C40-46B4-AF2F-0E767A7163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60A6B-BCB5-4D9B-8F4B-9B79CD8B6C22}" type="pres">
      <dgm:prSet presAssocID="{044039D6-B7E2-4399-A9B0-DC1637341FE3}" presName="parentLin" presStyleCnt="0"/>
      <dgm:spPr/>
    </dgm:pt>
    <dgm:pt modelId="{6207D39D-05BD-410F-A894-4303CE94F6EF}" type="pres">
      <dgm:prSet presAssocID="{044039D6-B7E2-4399-A9B0-DC1637341FE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E0A173-1A02-4C93-B060-8C1E2809A692}" type="pres">
      <dgm:prSet presAssocID="{044039D6-B7E2-4399-A9B0-DC1637341FE3}" presName="parentText" presStyleLbl="node1" presStyleIdx="0" presStyleCnt="3" custLinFactNeighborX="-5021" custLinFactNeighborY="215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F2EEA-42C1-4857-80D2-329B80EBD2AC}" type="pres">
      <dgm:prSet presAssocID="{044039D6-B7E2-4399-A9B0-DC1637341FE3}" presName="negativeSpace" presStyleCnt="0"/>
      <dgm:spPr/>
    </dgm:pt>
    <dgm:pt modelId="{68198F02-89D7-437F-B77E-EEEE1A54103C}" type="pres">
      <dgm:prSet presAssocID="{044039D6-B7E2-4399-A9B0-DC1637341FE3}" presName="childText" presStyleLbl="conFgAcc1" presStyleIdx="0" presStyleCnt="3">
        <dgm:presLayoutVars>
          <dgm:bulletEnabled val="1"/>
        </dgm:presLayoutVars>
      </dgm:prSet>
      <dgm:spPr/>
    </dgm:pt>
    <dgm:pt modelId="{61CA89B6-6957-499C-9703-F52E576DB436}" type="pres">
      <dgm:prSet presAssocID="{71D4218C-AA05-4701-BA86-34D3ACCF661B}" presName="spaceBetweenRectangles" presStyleCnt="0"/>
      <dgm:spPr/>
    </dgm:pt>
    <dgm:pt modelId="{1B71B822-E2F1-4521-A3D5-123E685F86C4}" type="pres">
      <dgm:prSet presAssocID="{4A456AD8-D7E8-4515-BB1C-FD7954EF0DD6}" presName="parentLin" presStyleCnt="0"/>
      <dgm:spPr/>
    </dgm:pt>
    <dgm:pt modelId="{7745B161-7E07-42E0-A597-96D055A8E5F9}" type="pres">
      <dgm:prSet presAssocID="{4A456AD8-D7E8-4515-BB1C-FD7954EF0D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0CE80A-0BEC-4BF8-AC4A-A978EA773C3C}" type="pres">
      <dgm:prSet presAssocID="{4A456AD8-D7E8-4515-BB1C-FD7954EF0D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AF50-90A0-4BF6-AD25-C730AA5A22DB}" type="pres">
      <dgm:prSet presAssocID="{4A456AD8-D7E8-4515-BB1C-FD7954EF0DD6}" presName="negativeSpace" presStyleCnt="0"/>
      <dgm:spPr/>
    </dgm:pt>
    <dgm:pt modelId="{C3B4798E-62BB-41FE-B077-F82C55C0C407}" type="pres">
      <dgm:prSet presAssocID="{4A456AD8-D7E8-4515-BB1C-FD7954EF0DD6}" presName="childText" presStyleLbl="conFgAcc1" presStyleIdx="1" presStyleCnt="3">
        <dgm:presLayoutVars>
          <dgm:bulletEnabled val="1"/>
        </dgm:presLayoutVars>
      </dgm:prSet>
      <dgm:spPr/>
    </dgm:pt>
    <dgm:pt modelId="{78181FDE-0ACD-4D5E-8715-4F0FD832EBD1}" type="pres">
      <dgm:prSet presAssocID="{BFA3C4B8-0CEF-4962-8336-85E1233C5675}" presName="spaceBetweenRectangles" presStyleCnt="0"/>
      <dgm:spPr/>
    </dgm:pt>
    <dgm:pt modelId="{A5086D53-AA77-4486-A3ED-04B44278FA33}" type="pres">
      <dgm:prSet presAssocID="{01A435C4-9651-4573-97CC-2D2AC3CA8293}" presName="parentLin" presStyleCnt="0"/>
      <dgm:spPr/>
    </dgm:pt>
    <dgm:pt modelId="{C912CD0C-EB33-4981-AF43-32E2FEFCFC88}" type="pres">
      <dgm:prSet presAssocID="{01A435C4-9651-4573-97CC-2D2AC3CA829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710347-9AC1-4C14-8A47-F136A4E75727}" type="pres">
      <dgm:prSet presAssocID="{01A435C4-9651-4573-97CC-2D2AC3CA82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A62CF-D73F-4383-A085-3B40DB6B9358}" type="pres">
      <dgm:prSet presAssocID="{01A435C4-9651-4573-97CC-2D2AC3CA8293}" presName="negativeSpace" presStyleCnt="0"/>
      <dgm:spPr/>
    </dgm:pt>
    <dgm:pt modelId="{24953B8B-1C3D-4663-8F73-1C719AED5B10}" type="pres">
      <dgm:prSet presAssocID="{01A435C4-9651-4573-97CC-2D2AC3CA82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145221-F7DB-4AA6-8336-681ED7E7A3D4}" type="presOf" srcId="{01A435C4-9651-4573-97CC-2D2AC3CA8293}" destId="{C912CD0C-EB33-4981-AF43-32E2FEFCFC88}" srcOrd="0" destOrd="0" presId="urn:microsoft.com/office/officeart/2005/8/layout/list1"/>
    <dgm:cxn modelId="{52DDCCB0-CCAE-459D-957C-5B0115D9905D}" type="presOf" srcId="{4A456AD8-D7E8-4515-BB1C-FD7954EF0DD6}" destId="{7745B161-7E07-42E0-A597-96D055A8E5F9}" srcOrd="0" destOrd="0" presId="urn:microsoft.com/office/officeart/2005/8/layout/list1"/>
    <dgm:cxn modelId="{984C3965-E530-4651-A73E-C3A7DAEB8912}" srcId="{DAE575E2-9C40-46B4-AF2F-0E767A7163BD}" destId="{01A435C4-9651-4573-97CC-2D2AC3CA8293}" srcOrd="2" destOrd="0" parTransId="{AD036EAE-0363-4B27-B00E-AC52C9562700}" sibTransId="{D37BD7EC-15F3-41A7-B81C-B5A288B7DB88}"/>
    <dgm:cxn modelId="{504210ED-FF26-461E-BAFA-3928794F908F}" type="presOf" srcId="{044039D6-B7E2-4399-A9B0-DC1637341FE3}" destId="{6207D39D-05BD-410F-A894-4303CE94F6EF}" srcOrd="0" destOrd="0" presId="urn:microsoft.com/office/officeart/2005/8/layout/list1"/>
    <dgm:cxn modelId="{E58524B0-D9A3-4127-A13C-3F02ACC7E820}" srcId="{DAE575E2-9C40-46B4-AF2F-0E767A7163BD}" destId="{4A456AD8-D7E8-4515-BB1C-FD7954EF0DD6}" srcOrd="1" destOrd="0" parTransId="{C90B3244-C087-4700-B550-CB6BF2321C9F}" sibTransId="{BFA3C4B8-0CEF-4962-8336-85E1233C5675}"/>
    <dgm:cxn modelId="{C0A6978F-E49C-4A81-B7FE-11F9BBFD2208}" srcId="{DAE575E2-9C40-46B4-AF2F-0E767A7163BD}" destId="{044039D6-B7E2-4399-A9B0-DC1637341FE3}" srcOrd="0" destOrd="0" parTransId="{5D8D042D-7B1E-4EBC-BA72-FCB895A6A7B2}" sibTransId="{71D4218C-AA05-4701-BA86-34D3ACCF661B}"/>
    <dgm:cxn modelId="{007B8640-FE87-4C9C-A80F-657C00CB19F0}" type="presOf" srcId="{044039D6-B7E2-4399-A9B0-DC1637341FE3}" destId="{80E0A173-1A02-4C93-B060-8C1E2809A692}" srcOrd="1" destOrd="0" presId="urn:microsoft.com/office/officeart/2005/8/layout/list1"/>
    <dgm:cxn modelId="{9B939DC5-0379-4AE3-97C7-54BF80F8D7B9}" type="presOf" srcId="{DAE575E2-9C40-46B4-AF2F-0E767A7163BD}" destId="{672801D9-373A-4C72-B3E6-9475F368C902}" srcOrd="0" destOrd="0" presId="urn:microsoft.com/office/officeart/2005/8/layout/list1"/>
    <dgm:cxn modelId="{891E226E-378D-4ECB-B5B8-5B99B6461BBE}" type="presOf" srcId="{01A435C4-9651-4573-97CC-2D2AC3CA8293}" destId="{52710347-9AC1-4C14-8A47-F136A4E75727}" srcOrd="1" destOrd="0" presId="urn:microsoft.com/office/officeart/2005/8/layout/list1"/>
    <dgm:cxn modelId="{0C6B5037-8236-48E4-8034-A4FEF5DE96E0}" type="presOf" srcId="{4A456AD8-D7E8-4515-BB1C-FD7954EF0DD6}" destId="{4F0CE80A-0BEC-4BF8-AC4A-A978EA773C3C}" srcOrd="1" destOrd="0" presId="urn:microsoft.com/office/officeart/2005/8/layout/list1"/>
    <dgm:cxn modelId="{86DDD8F1-036A-4D24-A5CB-E2173EA37405}" type="presParOf" srcId="{672801D9-373A-4C72-B3E6-9475F368C902}" destId="{C8360A6B-BCB5-4D9B-8F4B-9B79CD8B6C22}" srcOrd="0" destOrd="0" presId="urn:microsoft.com/office/officeart/2005/8/layout/list1"/>
    <dgm:cxn modelId="{3CFA6144-01CF-4D96-9BAC-7EC9960961DE}" type="presParOf" srcId="{C8360A6B-BCB5-4D9B-8F4B-9B79CD8B6C22}" destId="{6207D39D-05BD-410F-A894-4303CE94F6EF}" srcOrd="0" destOrd="0" presId="urn:microsoft.com/office/officeart/2005/8/layout/list1"/>
    <dgm:cxn modelId="{DFE6800E-ADCA-4613-810A-03994E4FED45}" type="presParOf" srcId="{C8360A6B-BCB5-4D9B-8F4B-9B79CD8B6C22}" destId="{80E0A173-1A02-4C93-B060-8C1E2809A692}" srcOrd="1" destOrd="0" presId="urn:microsoft.com/office/officeart/2005/8/layout/list1"/>
    <dgm:cxn modelId="{878EA9EA-95BE-42E6-8CAB-29CCF973A9D3}" type="presParOf" srcId="{672801D9-373A-4C72-B3E6-9475F368C902}" destId="{65BF2EEA-42C1-4857-80D2-329B80EBD2AC}" srcOrd="1" destOrd="0" presId="urn:microsoft.com/office/officeart/2005/8/layout/list1"/>
    <dgm:cxn modelId="{C8B6780B-2145-4990-8E7E-C4E00FDC8132}" type="presParOf" srcId="{672801D9-373A-4C72-B3E6-9475F368C902}" destId="{68198F02-89D7-437F-B77E-EEEE1A54103C}" srcOrd="2" destOrd="0" presId="urn:microsoft.com/office/officeart/2005/8/layout/list1"/>
    <dgm:cxn modelId="{73AA8DAA-97CB-4826-8E1C-D552AA56D18E}" type="presParOf" srcId="{672801D9-373A-4C72-B3E6-9475F368C902}" destId="{61CA89B6-6957-499C-9703-F52E576DB436}" srcOrd="3" destOrd="0" presId="urn:microsoft.com/office/officeart/2005/8/layout/list1"/>
    <dgm:cxn modelId="{3BA71E23-D391-4F42-854B-13F1B2051128}" type="presParOf" srcId="{672801D9-373A-4C72-B3E6-9475F368C902}" destId="{1B71B822-E2F1-4521-A3D5-123E685F86C4}" srcOrd="4" destOrd="0" presId="urn:microsoft.com/office/officeart/2005/8/layout/list1"/>
    <dgm:cxn modelId="{7597B1AA-3317-445B-84A8-5F3D5A1D7FA3}" type="presParOf" srcId="{1B71B822-E2F1-4521-A3D5-123E685F86C4}" destId="{7745B161-7E07-42E0-A597-96D055A8E5F9}" srcOrd="0" destOrd="0" presId="urn:microsoft.com/office/officeart/2005/8/layout/list1"/>
    <dgm:cxn modelId="{53C364D1-49B5-4A53-A570-E7130C69880E}" type="presParOf" srcId="{1B71B822-E2F1-4521-A3D5-123E685F86C4}" destId="{4F0CE80A-0BEC-4BF8-AC4A-A978EA773C3C}" srcOrd="1" destOrd="0" presId="urn:microsoft.com/office/officeart/2005/8/layout/list1"/>
    <dgm:cxn modelId="{211D6CD8-8527-4A7F-9649-7F0473DF7E4F}" type="presParOf" srcId="{672801D9-373A-4C72-B3E6-9475F368C902}" destId="{3D25AF50-90A0-4BF6-AD25-C730AA5A22DB}" srcOrd="5" destOrd="0" presId="urn:microsoft.com/office/officeart/2005/8/layout/list1"/>
    <dgm:cxn modelId="{0A15B34E-25EC-473B-AB74-D3BA0D7FF32B}" type="presParOf" srcId="{672801D9-373A-4C72-B3E6-9475F368C902}" destId="{C3B4798E-62BB-41FE-B077-F82C55C0C407}" srcOrd="6" destOrd="0" presId="urn:microsoft.com/office/officeart/2005/8/layout/list1"/>
    <dgm:cxn modelId="{770CFBFD-921C-4815-9E52-8E7D21B08814}" type="presParOf" srcId="{672801D9-373A-4C72-B3E6-9475F368C902}" destId="{78181FDE-0ACD-4D5E-8715-4F0FD832EBD1}" srcOrd="7" destOrd="0" presId="urn:microsoft.com/office/officeart/2005/8/layout/list1"/>
    <dgm:cxn modelId="{C05F64C9-4084-4475-A2E2-A29A1E1275AE}" type="presParOf" srcId="{672801D9-373A-4C72-B3E6-9475F368C902}" destId="{A5086D53-AA77-4486-A3ED-04B44278FA33}" srcOrd="8" destOrd="0" presId="urn:microsoft.com/office/officeart/2005/8/layout/list1"/>
    <dgm:cxn modelId="{AB51882C-8BF8-44F1-B39D-B01663D347EC}" type="presParOf" srcId="{A5086D53-AA77-4486-A3ED-04B44278FA33}" destId="{C912CD0C-EB33-4981-AF43-32E2FEFCFC88}" srcOrd="0" destOrd="0" presId="urn:microsoft.com/office/officeart/2005/8/layout/list1"/>
    <dgm:cxn modelId="{794C4C3D-26D3-43EF-B2F4-16A001D1B96F}" type="presParOf" srcId="{A5086D53-AA77-4486-A3ED-04B44278FA33}" destId="{52710347-9AC1-4C14-8A47-F136A4E75727}" srcOrd="1" destOrd="0" presId="urn:microsoft.com/office/officeart/2005/8/layout/list1"/>
    <dgm:cxn modelId="{7CD3EBEF-4370-4706-A218-15268993D4A9}" type="presParOf" srcId="{672801D9-373A-4C72-B3E6-9475F368C902}" destId="{1CDA62CF-D73F-4383-A085-3B40DB6B9358}" srcOrd="9" destOrd="0" presId="urn:microsoft.com/office/officeart/2005/8/layout/list1"/>
    <dgm:cxn modelId="{079932A6-77F8-4FE2-BAB5-D944CA0902A4}" type="presParOf" srcId="{672801D9-373A-4C72-B3E6-9475F368C902}" destId="{24953B8B-1C3D-4663-8F73-1C719AED5B1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575E2-9C40-46B4-AF2F-0E767A7163B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4039D6-B7E2-4399-A9B0-DC1637341FE3}">
      <dgm:prSet phldrT="[Текст]" custT="1"/>
      <dgm:spPr/>
      <dgm:t>
        <a:bodyPr/>
        <a:lstStyle/>
        <a:p>
          <a:r>
            <a:rPr lang="ru-RU" sz="1400" dirty="0" smtClean="0"/>
            <a:t>Тематический </a:t>
          </a:r>
          <a:endParaRPr lang="ru-RU" sz="1400" dirty="0"/>
        </a:p>
      </dgm:t>
    </dgm:pt>
    <dgm:pt modelId="{5D8D042D-7B1E-4EBC-BA72-FCB895A6A7B2}" type="parTrans" cxnId="{C0A6978F-E49C-4A81-B7FE-11F9BBFD2208}">
      <dgm:prSet/>
      <dgm:spPr/>
      <dgm:t>
        <a:bodyPr/>
        <a:lstStyle/>
        <a:p>
          <a:endParaRPr lang="ru-RU"/>
        </a:p>
      </dgm:t>
    </dgm:pt>
    <dgm:pt modelId="{71D4218C-AA05-4701-BA86-34D3ACCF661B}" type="sibTrans" cxnId="{C0A6978F-E49C-4A81-B7FE-11F9BBFD2208}">
      <dgm:prSet/>
      <dgm:spPr/>
      <dgm:t>
        <a:bodyPr/>
        <a:lstStyle/>
        <a:p>
          <a:endParaRPr lang="ru-RU"/>
        </a:p>
      </dgm:t>
    </dgm:pt>
    <dgm:pt modelId="{4A456AD8-D7E8-4515-BB1C-FD7954EF0DD6}">
      <dgm:prSet phldrT="[Текст]" custT="1"/>
      <dgm:spPr/>
      <dgm:t>
        <a:bodyPr/>
        <a:lstStyle/>
        <a:p>
          <a:r>
            <a:rPr lang="ru-RU" sz="1400" dirty="0" smtClean="0"/>
            <a:t>Информационный</a:t>
          </a:r>
          <a:endParaRPr lang="ru-RU" sz="1400" dirty="0"/>
        </a:p>
      </dgm:t>
    </dgm:pt>
    <dgm:pt modelId="{C90B3244-C087-4700-B550-CB6BF2321C9F}" type="parTrans" cxnId="{E58524B0-D9A3-4127-A13C-3F02ACC7E820}">
      <dgm:prSet/>
      <dgm:spPr/>
      <dgm:t>
        <a:bodyPr/>
        <a:lstStyle/>
        <a:p>
          <a:endParaRPr lang="ru-RU"/>
        </a:p>
      </dgm:t>
    </dgm:pt>
    <dgm:pt modelId="{BFA3C4B8-0CEF-4962-8336-85E1233C5675}" type="sibTrans" cxnId="{E58524B0-D9A3-4127-A13C-3F02ACC7E820}">
      <dgm:prSet/>
      <dgm:spPr/>
      <dgm:t>
        <a:bodyPr/>
        <a:lstStyle/>
        <a:p>
          <a:endParaRPr lang="ru-RU"/>
        </a:p>
      </dgm:t>
    </dgm:pt>
    <dgm:pt modelId="{01A435C4-9651-4573-97CC-2D2AC3CA8293}">
      <dgm:prSet phldrT="[Текст]"/>
      <dgm:spPr/>
      <dgm:t>
        <a:bodyPr/>
        <a:lstStyle/>
        <a:p>
          <a:r>
            <a:rPr lang="ru-RU" dirty="0" smtClean="0"/>
            <a:t>Час для решения конкретных воспитательных задач определенных в плане</a:t>
          </a:r>
          <a:endParaRPr lang="ru-RU" dirty="0"/>
        </a:p>
      </dgm:t>
    </dgm:pt>
    <dgm:pt modelId="{AD036EAE-0363-4B27-B00E-AC52C9562700}" type="parTrans" cxnId="{984C3965-E530-4651-A73E-C3A7DAEB8912}">
      <dgm:prSet/>
      <dgm:spPr/>
      <dgm:t>
        <a:bodyPr/>
        <a:lstStyle/>
        <a:p>
          <a:endParaRPr lang="ru-RU"/>
        </a:p>
      </dgm:t>
    </dgm:pt>
    <dgm:pt modelId="{D37BD7EC-15F3-41A7-B81C-B5A288B7DB88}" type="sibTrans" cxnId="{984C3965-E530-4651-A73E-C3A7DAEB8912}">
      <dgm:prSet/>
      <dgm:spPr/>
      <dgm:t>
        <a:bodyPr/>
        <a:lstStyle/>
        <a:p>
          <a:endParaRPr lang="ru-RU"/>
        </a:p>
      </dgm:t>
    </dgm:pt>
    <dgm:pt modelId="{672801D9-373A-4C72-B3E6-9475F368C902}" type="pres">
      <dgm:prSet presAssocID="{DAE575E2-9C40-46B4-AF2F-0E767A7163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60A6B-BCB5-4D9B-8F4B-9B79CD8B6C22}" type="pres">
      <dgm:prSet presAssocID="{044039D6-B7E2-4399-A9B0-DC1637341FE3}" presName="parentLin" presStyleCnt="0"/>
      <dgm:spPr/>
    </dgm:pt>
    <dgm:pt modelId="{6207D39D-05BD-410F-A894-4303CE94F6EF}" type="pres">
      <dgm:prSet presAssocID="{044039D6-B7E2-4399-A9B0-DC1637341FE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E0A173-1A02-4C93-B060-8C1E2809A692}" type="pres">
      <dgm:prSet presAssocID="{044039D6-B7E2-4399-A9B0-DC1637341F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F2EEA-42C1-4857-80D2-329B80EBD2AC}" type="pres">
      <dgm:prSet presAssocID="{044039D6-B7E2-4399-A9B0-DC1637341FE3}" presName="negativeSpace" presStyleCnt="0"/>
      <dgm:spPr/>
    </dgm:pt>
    <dgm:pt modelId="{68198F02-89D7-437F-B77E-EEEE1A54103C}" type="pres">
      <dgm:prSet presAssocID="{044039D6-B7E2-4399-A9B0-DC1637341FE3}" presName="childText" presStyleLbl="conFgAcc1" presStyleIdx="0" presStyleCnt="3">
        <dgm:presLayoutVars>
          <dgm:bulletEnabled val="1"/>
        </dgm:presLayoutVars>
      </dgm:prSet>
      <dgm:spPr/>
    </dgm:pt>
    <dgm:pt modelId="{61CA89B6-6957-499C-9703-F52E576DB436}" type="pres">
      <dgm:prSet presAssocID="{71D4218C-AA05-4701-BA86-34D3ACCF661B}" presName="spaceBetweenRectangles" presStyleCnt="0"/>
      <dgm:spPr/>
    </dgm:pt>
    <dgm:pt modelId="{1B71B822-E2F1-4521-A3D5-123E685F86C4}" type="pres">
      <dgm:prSet presAssocID="{4A456AD8-D7E8-4515-BB1C-FD7954EF0DD6}" presName="parentLin" presStyleCnt="0"/>
      <dgm:spPr/>
    </dgm:pt>
    <dgm:pt modelId="{7745B161-7E07-42E0-A597-96D055A8E5F9}" type="pres">
      <dgm:prSet presAssocID="{4A456AD8-D7E8-4515-BB1C-FD7954EF0D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0CE80A-0BEC-4BF8-AC4A-A978EA773C3C}" type="pres">
      <dgm:prSet presAssocID="{4A456AD8-D7E8-4515-BB1C-FD7954EF0D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AF50-90A0-4BF6-AD25-C730AA5A22DB}" type="pres">
      <dgm:prSet presAssocID="{4A456AD8-D7E8-4515-BB1C-FD7954EF0DD6}" presName="negativeSpace" presStyleCnt="0"/>
      <dgm:spPr/>
    </dgm:pt>
    <dgm:pt modelId="{C3B4798E-62BB-41FE-B077-F82C55C0C407}" type="pres">
      <dgm:prSet presAssocID="{4A456AD8-D7E8-4515-BB1C-FD7954EF0DD6}" presName="childText" presStyleLbl="conFgAcc1" presStyleIdx="1" presStyleCnt="3">
        <dgm:presLayoutVars>
          <dgm:bulletEnabled val="1"/>
        </dgm:presLayoutVars>
      </dgm:prSet>
      <dgm:spPr/>
    </dgm:pt>
    <dgm:pt modelId="{78181FDE-0ACD-4D5E-8715-4F0FD832EBD1}" type="pres">
      <dgm:prSet presAssocID="{BFA3C4B8-0CEF-4962-8336-85E1233C5675}" presName="spaceBetweenRectangles" presStyleCnt="0"/>
      <dgm:spPr/>
    </dgm:pt>
    <dgm:pt modelId="{A5086D53-AA77-4486-A3ED-04B44278FA33}" type="pres">
      <dgm:prSet presAssocID="{01A435C4-9651-4573-97CC-2D2AC3CA8293}" presName="parentLin" presStyleCnt="0"/>
      <dgm:spPr/>
    </dgm:pt>
    <dgm:pt modelId="{C912CD0C-EB33-4981-AF43-32E2FEFCFC88}" type="pres">
      <dgm:prSet presAssocID="{01A435C4-9651-4573-97CC-2D2AC3CA829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710347-9AC1-4C14-8A47-F136A4E75727}" type="pres">
      <dgm:prSet presAssocID="{01A435C4-9651-4573-97CC-2D2AC3CA82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A62CF-D73F-4383-A085-3B40DB6B9358}" type="pres">
      <dgm:prSet presAssocID="{01A435C4-9651-4573-97CC-2D2AC3CA8293}" presName="negativeSpace" presStyleCnt="0"/>
      <dgm:spPr/>
    </dgm:pt>
    <dgm:pt modelId="{24953B8B-1C3D-4663-8F73-1C719AED5B10}" type="pres">
      <dgm:prSet presAssocID="{01A435C4-9651-4573-97CC-2D2AC3CA82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DD2A85-4C5F-46D3-A95C-2A63E047096C}" type="presOf" srcId="{044039D6-B7E2-4399-A9B0-DC1637341FE3}" destId="{6207D39D-05BD-410F-A894-4303CE94F6EF}" srcOrd="0" destOrd="0" presId="urn:microsoft.com/office/officeart/2005/8/layout/list1"/>
    <dgm:cxn modelId="{984C3965-E530-4651-A73E-C3A7DAEB8912}" srcId="{DAE575E2-9C40-46B4-AF2F-0E767A7163BD}" destId="{01A435C4-9651-4573-97CC-2D2AC3CA8293}" srcOrd="2" destOrd="0" parTransId="{AD036EAE-0363-4B27-B00E-AC52C9562700}" sibTransId="{D37BD7EC-15F3-41A7-B81C-B5A288B7DB88}"/>
    <dgm:cxn modelId="{C0A6978F-E49C-4A81-B7FE-11F9BBFD2208}" srcId="{DAE575E2-9C40-46B4-AF2F-0E767A7163BD}" destId="{044039D6-B7E2-4399-A9B0-DC1637341FE3}" srcOrd="0" destOrd="0" parTransId="{5D8D042D-7B1E-4EBC-BA72-FCB895A6A7B2}" sibTransId="{71D4218C-AA05-4701-BA86-34D3ACCF661B}"/>
    <dgm:cxn modelId="{D2F0B5C2-FEDD-4193-918D-533D98C55020}" type="presOf" srcId="{4A456AD8-D7E8-4515-BB1C-FD7954EF0DD6}" destId="{4F0CE80A-0BEC-4BF8-AC4A-A978EA773C3C}" srcOrd="1" destOrd="0" presId="urn:microsoft.com/office/officeart/2005/8/layout/list1"/>
    <dgm:cxn modelId="{4EAB04F5-DA42-4CC7-A23C-17C0F87B29D2}" type="presOf" srcId="{01A435C4-9651-4573-97CC-2D2AC3CA8293}" destId="{C912CD0C-EB33-4981-AF43-32E2FEFCFC88}" srcOrd="0" destOrd="0" presId="urn:microsoft.com/office/officeart/2005/8/layout/list1"/>
    <dgm:cxn modelId="{F9B9BC5D-926B-4E48-9ED4-682A9EAEED4C}" type="presOf" srcId="{DAE575E2-9C40-46B4-AF2F-0E767A7163BD}" destId="{672801D9-373A-4C72-B3E6-9475F368C902}" srcOrd="0" destOrd="0" presId="urn:microsoft.com/office/officeart/2005/8/layout/list1"/>
    <dgm:cxn modelId="{8258CCB4-A4FC-425E-9E07-83BF7980D649}" type="presOf" srcId="{044039D6-B7E2-4399-A9B0-DC1637341FE3}" destId="{80E0A173-1A02-4C93-B060-8C1E2809A692}" srcOrd="1" destOrd="0" presId="urn:microsoft.com/office/officeart/2005/8/layout/list1"/>
    <dgm:cxn modelId="{421C0CE4-B4D6-49E4-9AE4-CF97FB24B5EB}" type="presOf" srcId="{01A435C4-9651-4573-97CC-2D2AC3CA8293}" destId="{52710347-9AC1-4C14-8A47-F136A4E75727}" srcOrd="1" destOrd="0" presId="urn:microsoft.com/office/officeart/2005/8/layout/list1"/>
    <dgm:cxn modelId="{13475EFA-2370-4FDD-8D4F-F69BE569E5BF}" type="presOf" srcId="{4A456AD8-D7E8-4515-BB1C-FD7954EF0DD6}" destId="{7745B161-7E07-42E0-A597-96D055A8E5F9}" srcOrd="0" destOrd="0" presId="urn:microsoft.com/office/officeart/2005/8/layout/list1"/>
    <dgm:cxn modelId="{E58524B0-D9A3-4127-A13C-3F02ACC7E820}" srcId="{DAE575E2-9C40-46B4-AF2F-0E767A7163BD}" destId="{4A456AD8-D7E8-4515-BB1C-FD7954EF0DD6}" srcOrd="1" destOrd="0" parTransId="{C90B3244-C087-4700-B550-CB6BF2321C9F}" sibTransId="{BFA3C4B8-0CEF-4962-8336-85E1233C5675}"/>
    <dgm:cxn modelId="{81E37B3D-06AF-415A-B627-65E3E90537F2}" type="presParOf" srcId="{672801D9-373A-4C72-B3E6-9475F368C902}" destId="{C8360A6B-BCB5-4D9B-8F4B-9B79CD8B6C22}" srcOrd="0" destOrd="0" presId="urn:microsoft.com/office/officeart/2005/8/layout/list1"/>
    <dgm:cxn modelId="{E00DBE7A-79D2-4098-8550-454221B27BE2}" type="presParOf" srcId="{C8360A6B-BCB5-4D9B-8F4B-9B79CD8B6C22}" destId="{6207D39D-05BD-410F-A894-4303CE94F6EF}" srcOrd="0" destOrd="0" presId="urn:microsoft.com/office/officeart/2005/8/layout/list1"/>
    <dgm:cxn modelId="{963F0BD0-8DBB-4294-A957-D7F00E392F96}" type="presParOf" srcId="{C8360A6B-BCB5-4D9B-8F4B-9B79CD8B6C22}" destId="{80E0A173-1A02-4C93-B060-8C1E2809A692}" srcOrd="1" destOrd="0" presId="urn:microsoft.com/office/officeart/2005/8/layout/list1"/>
    <dgm:cxn modelId="{F612796A-E7EE-45FA-9515-53E258FDD16B}" type="presParOf" srcId="{672801D9-373A-4C72-B3E6-9475F368C902}" destId="{65BF2EEA-42C1-4857-80D2-329B80EBD2AC}" srcOrd="1" destOrd="0" presId="urn:microsoft.com/office/officeart/2005/8/layout/list1"/>
    <dgm:cxn modelId="{51E78D45-EE2B-4220-9370-F90454D34468}" type="presParOf" srcId="{672801D9-373A-4C72-B3E6-9475F368C902}" destId="{68198F02-89D7-437F-B77E-EEEE1A54103C}" srcOrd="2" destOrd="0" presId="urn:microsoft.com/office/officeart/2005/8/layout/list1"/>
    <dgm:cxn modelId="{1833365B-25B2-4FE7-81A1-6AB81A7004D9}" type="presParOf" srcId="{672801D9-373A-4C72-B3E6-9475F368C902}" destId="{61CA89B6-6957-499C-9703-F52E576DB436}" srcOrd="3" destOrd="0" presId="urn:microsoft.com/office/officeart/2005/8/layout/list1"/>
    <dgm:cxn modelId="{386E17CF-CD44-4E23-967F-CE2F74E65316}" type="presParOf" srcId="{672801D9-373A-4C72-B3E6-9475F368C902}" destId="{1B71B822-E2F1-4521-A3D5-123E685F86C4}" srcOrd="4" destOrd="0" presId="urn:microsoft.com/office/officeart/2005/8/layout/list1"/>
    <dgm:cxn modelId="{A1B4D77A-8B02-4C95-8070-110138C22033}" type="presParOf" srcId="{1B71B822-E2F1-4521-A3D5-123E685F86C4}" destId="{7745B161-7E07-42E0-A597-96D055A8E5F9}" srcOrd="0" destOrd="0" presId="urn:microsoft.com/office/officeart/2005/8/layout/list1"/>
    <dgm:cxn modelId="{DE127AFF-560C-4165-8D8B-A3D19628A33D}" type="presParOf" srcId="{1B71B822-E2F1-4521-A3D5-123E685F86C4}" destId="{4F0CE80A-0BEC-4BF8-AC4A-A978EA773C3C}" srcOrd="1" destOrd="0" presId="urn:microsoft.com/office/officeart/2005/8/layout/list1"/>
    <dgm:cxn modelId="{222055AF-EE99-46F4-A998-9BD12580CE5C}" type="presParOf" srcId="{672801D9-373A-4C72-B3E6-9475F368C902}" destId="{3D25AF50-90A0-4BF6-AD25-C730AA5A22DB}" srcOrd="5" destOrd="0" presId="urn:microsoft.com/office/officeart/2005/8/layout/list1"/>
    <dgm:cxn modelId="{DEFF6CC6-C78E-47C7-A664-90FE0E8268F3}" type="presParOf" srcId="{672801D9-373A-4C72-B3E6-9475F368C902}" destId="{C3B4798E-62BB-41FE-B077-F82C55C0C407}" srcOrd="6" destOrd="0" presId="urn:microsoft.com/office/officeart/2005/8/layout/list1"/>
    <dgm:cxn modelId="{58031241-A4FF-4A09-8653-9100F8D26A4C}" type="presParOf" srcId="{672801D9-373A-4C72-B3E6-9475F368C902}" destId="{78181FDE-0ACD-4D5E-8715-4F0FD832EBD1}" srcOrd="7" destOrd="0" presId="urn:microsoft.com/office/officeart/2005/8/layout/list1"/>
    <dgm:cxn modelId="{9E0438C4-0DB1-4BCA-85C2-5BE0E24B1F7A}" type="presParOf" srcId="{672801D9-373A-4C72-B3E6-9475F368C902}" destId="{A5086D53-AA77-4486-A3ED-04B44278FA33}" srcOrd="8" destOrd="0" presId="urn:microsoft.com/office/officeart/2005/8/layout/list1"/>
    <dgm:cxn modelId="{C8FF8C2F-3FB3-466F-B581-95D8E80AED85}" type="presParOf" srcId="{A5086D53-AA77-4486-A3ED-04B44278FA33}" destId="{C912CD0C-EB33-4981-AF43-32E2FEFCFC88}" srcOrd="0" destOrd="0" presId="urn:microsoft.com/office/officeart/2005/8/layout/list1"/>
    <dgm:cxn modelId="{3F5545B2-543A-4361-A595-6AA542D1E9D0}" type="presParOf" srcId="{A5086D53-AA77-4486-A3ED-04B44278FA33}" destId="{52710347-9AC1-4C14-8A47-F136A4E75727}" srcOrd="1" destOrd="0" presId="urn:microsoft.com/office/officeart/2005/8/layout/list1"/>
    <dgm:cxn modelId="{B3DC5651-B91F-4290-B8C4-09CEEE379461}" type="presParOf" srcId="{672801D9-373A-4C72-B3E6-9475F368C902}" destId="{1CDA62CF-D73F-4383-A085-3B40DB6B9358}" srcOrd="9" destOrd="0" presId="urn:microsoft.com/office/officeart/2005/8/layout/list1"/>
    <dgm:cxn modelId="{420061F5-BC59-4483-B5A2-E60596A871F4}" type="presParOf" srcId="{672801D9-373A-4C72-B3E6-9475F368C902}" destId="{24953B8B-1C3D-4663-8F73-1C719AED5B1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E575E2-9C40-46B4-AF2F-0E767A7163B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4039D6-B7E2-4399-A9B0-DC1637341FE3}">
      <dgm:prSet phldrT="[Текст]" custT="1"/>
      <dgm:spPr/>
      <dgm:t>
        <a:bodyPr/>
        <a:lstStyle/>
        <a:p>
          <a:r>
            <a:rPr lang="ru-RU" sz="1400" dirty="0" smtClean="0"/>
            <a:t>Нравственный </a:t>
          </a:r>
          <a:endParaRPr lang="ru-RU" sz="1400" dirty="0"/>
        </a:p>
      </dgm:t>
    </dgm:pt>
    <dgm:pt modelId="{5D8D042D-7B1E-4EBC-BA72-FCB895A6A7B2}" type="parTrans" cxnId="{C0A6978F-E49C-4A81-B7FE-11F9BBFD2208}">
      <dgm:prSet/>
      <dgm:spPr/>
      <dgm:t>
        <a:bodyPr/>
        <a:lstStyle/>
        <a:p>
          <a:endParaRPr lang="ru-RU"/>
        </a:p>
      </dgm:t>
    </dgm:pt>
    <dgm:pt modelId="{71D4218C-AA05-4701-BA86-34D3ACCF661B}" type="sibTrans" cxnId="{C0A6978F-E49C-4A81-B7FE-11F9BBFD2208}">
      <dgm:prSet/>
      <dgm:spPr/>
      <dgm:t>
        <a:bodyPr/>
        <a:lstStyle/>
        <a:p>
          <a:endParaRPr lang="ru-RU"/>
        </a:p>
      </dgm:t>
    </dgm:pt>
    <dgm:pt modelId="{672801D9-373A-4C72-B3E6-9475F368C902}" type="pres">
      <dgm:prSet presAssocID="{DAE575E2-9C40-46B4-AF2F-0E767A7163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60A6B-BCB5-4D9B-8F4B-9B79CD8B6C22}" type="pres">
      <dgm:prSet presAssocID="{044039D6-B7E2-4399-A9B0-DC1637341FE3}" presName="parentLin" presStyleCnt="0"/>
      <dgm:spPr/>
    </dgm:pt>
    <dgm:pt modelId="{6207D39D-05BD-410F-A894-4303CE94F6EF}" type="pres">
      <dgm:prSet presAssocID="{044039D6-B7E2-4399-A9B0-DC1637341FE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0E0A173-1A02-4C93-B060-8C1E2809A692}" type="pres">
      <dgm:prSet presAssocID="{044039D6-B7E2-4399-A9B0-DC1637341FE3}" presName="parentText" presStyleLbl="node1" presStyleIdx="0" presStyleCnt="1" custScaleY="15157" custLinFactNeighborX="4999" custLinFactNeighborY="-493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F2EEA-42C1-4857-80D2-329B80EBD2AC}" type="pres">
      <dgm:prSet presAssocID="{044039D6-B7E2-4399-A9B0-DC1637341FE3}" presName="negativeSpace" presStyleCnt="0"/>
      <dgm:spPr/>
    </dgm:pt>
    <dgm:pt modelId="{68198F02-89D7-437F-B77E-EEEE1A54103C}" type="pres">
      <dgm:prSet presAssocID="{044039D6-B7E2-4399-A9B0-DC1637341FE3}" presName="childText" presStyleLbl="conFgAcc1" presStyleIdx="0" presStyleCnt="1" custScaleY="17726" custLinFactNeighborX="-1327" custLinFactNeighborY="17475">
        <dgm:presLayoutVars>
          <dgm:bulletEnabled val="1"/>
        </dgm:presLayoutVars>
      </dgm:prSet>
      <dgm:spPr/>
    </dgm:pt>
  </dgm:ptLst>
  <dgm:cxnLst>
    <dgm:cxn modelId="{191CA05E-109D-41E4-8EC0-BCAE0983E21B}" type="presOf" srcId="{DAE575E2-9C40-46B4-AF2F-0E767A7163BD}" destId="{672801D9-373A-4C72-B3E6-9475F368C902}" srcOrd="0" destOrd="0" presId="urn:microsoft.com/office/officeart/2005/8/layout/list1"/>
    <dgm:cxn modelId="{C0A6978F-E49C-4A81-B7FE-11F9BBFD2208}" srcId="{DAE575E2-9C40-46B4-AF2F-0E767A7163BD}" destId="{044039D6-B7E2-4399-A9B0-DC1637341FE3}" srcOrd="0" destOrd="0" parTransId="{5D8D042D-7B1E-4EBC-BA72-FCB895A6A7B2}" sibTransId="{71D4218C-AA05-4701-BA86-34D3ACCF661B}"/>
    <dgm:cxn modelId="{43FC4E00-B87B-415A-A733-9A12022621BD}" type="presOf" srcId="{044039D6-B7E2-4399-A9B0-DC1637341FE3}" destId="{80E0A173-1A02-4C93-B060-8C1E2809A692}" srcOrd="1" destOrd="0" presId="urn:microsoft.com/office/officeart/2005/8/layout/list1"/>
    <dgm:cxn modelId="{DB9CB715-FDB8-4544-BF46-6E667F0E7EC6}" type="presOf" srcId="{044039D6-B7E2-4399-A9B0-DC1637341FE3}" destId="{6207D39D-05BD-410F-A894-4303CE94F6EF}" srcOrd="0" destOrd="0" presId="urn:microsoft.com/office/officeart/2005/8/layout/list1"/>
    <dgm:cxn modelId="{AE973BA4-D8BE-4135-8EBD-C2A5FF46C56F}" type="presParOf" srcId="{672801D9-373A-4C72-B3E6-9475F368C902}" destId="{C8360A6B-BCB5-4D9B-8F4B-9B79CD8B6C22}" srcOrd="0" destOrd="0" presId="urn:microsoft.com/office/officeart/2005/8/layout/list1"/>
    <dgm:cxn modelId="{899DCB1E-A89B-4AB6-ABE1-FFE255CCE22D}" type="presParOf" srcId="{C8360A6B-BCB5-4D9B-8F4B-9B79CD8B6C22}" destId="{6207D39D-05BD-410F-A894-4303CE94F6EF}" srcOrd="0" destOrd="0" presId="urn:microsoft.com/office/officeart/2005/8/layout/list1"/>
    <dgm:cxn modelId="{3F831609-EDE8-4800-B910-2C85466406FC}" type="presParOf" srcId="{C8360A6B-BCB5-4D9B-8F4B-9B79CD8B6C22}" destId="{80E0A173-1A02-4C93-B060-8C1E2809A692}" srcOrd="1" destOrd="0" presId="urn:microsoft.com/office/officeart/2005/8/layout/list1"/>
    <dgm:cxn modelId="{7D01BE74-E1D6-4A0F-B419-F202EC1ACCDA}" type="presParOf" srcId="{672801D9-373A-4C72-B3E6-9475F368C902}" destId="{65BF2EEA-42C1-4857-80D2-329B80EBD2AC}" srcOrd="1" destOrd="0" presId="urn:microsoft.com/office/officeart/2005/8/layout/list1"/>
    <dgm:cxn modelId="{43F28469-75FB-4EE6-A1A2-705505225BDF}" type="presParOf" srcId="{672801D9-373A-4C72-B3E6-9475F368C902}" destId="{68198F02-89D7-437F-B77E-EEEE1A54103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98F02-89D7-437F-B77E-EEEE1A54103C}">
      <dsp:nvSpPr>
        <dsp:cNvPr id="0" name=""/>
        <dsp:cNvSpPr/>
      </dsp:nvSpPr>
      <dsp:spPr>
        <a:xfrm>
          <a:off x="0" y="480011"/>
          <a:ext cx="8229600" cy="352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0A173-1A02-4C93-B060-8C1E2809A692}">
      <dsp:nvSpPr>
        <dsp:cNvPr id="0" name=""/>
        <dsp:cNvSpPr/>
      </dsp:nvSpPr>
      <dsp:spPr>
        <a:xfrm>
          <a:off x="390819" y="362404"/>
          <a:ext cx="576072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Организационный </a:t>
          </a:r>
          <a:endParaRPr lang="ru-RU" sz="1400" kern="1200" dirty="0"/>
        </a:p>
      </dsp:txBody>
      <dsp:txXfrm>
        <a:off x="390819" y="362404"/>
        <a:ext cx="5760720" cy="413280"/>
      </dsp:txXfrm>
    </dsp:sp>
    <dsp:sp modelId="{C3B4798E-62BB-41FE-B077-F82C55C0C407}">
      <dsp:nvSpPr>
        <dsp:cNvPr id="0" name=""/>
        <dsp:cNvSpPr/>
      </dsp:nvSpPr>
      <dsp:spPr>
        <a:xfrm>
          <a:off x="0" y="1115052"/>
          <a:ext cx="8229600" cy="352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CE80A-0BEC-4BF8-AC4A-A978EA773C3C}">
      <dsp:nvSpPr>
        <dsp:cNvPr id="0" name=""/>
        <dsp:cNvSpPr/>
      </dsp:nvSpPr>
      <dsp:spPr>
        <a:xfrm>
          <a:off x="411480" y="908412"/>
          <a:ext cx="576072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 подведения итогов  (четверти, полугодия, года)</a:t>
          </a:r>
          <a:endParaRPr lang="ru-RU" sz="1400" kern="1200" dirty="0"/>
        </a:p>
      </dsp:txBody>
      <dsp:txXfrm>
        <a:off x="411480" y="908412"/>
        <a:ext cx="5760720" cy="413280"/>
      </dsp:txXfrm>
    </dsp:sp>
    <dsp:sp modelId="{24953B8B-1C3D-4663-8F73-1C719AED5B10}">
      <dsp:nvSpPr>
        <dsp:cNvPr id="0" name=""/>
        <dsp:cNvSpPr/>
      </dsp:nvSpPr>
      <dsp:spPr>
        <a:xfrm>
          <a:off x="0" y="1750092"/>
          <a:ext cx="8229600" cy="352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10347-9AC1-4C14-8A47-F136A4E75727}">
      <dsp:nvSpPr>
        <dsp:cNvPr id="0" name=""/>
        <dsp:cNvSpPr/>
      </dsp:nvSpPr>
      <dsp:spPr>
        <a:xfrm>
          <a:off x="411480" y="1543452"/>
          <a:ext cx="5760720" cy="413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 для разрешения конфликтной ситуации, возникшей в классе</a:t>
          </a:r>
          <a:endParaRPr lang="ru-RU" sz="1400" kern="1200" dirty="0"/>
        </a:p>
      </dsp:txBody>
      <dsp:txXfrm>
        <a:off x="411480" y="1543452"/>
        <a:ext cx="5760720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98F02-89D7-437F-B77E-EEEE1A54103C}">
      <dsp:nvSpPr>
        <dsp:cNvPr id="0" name=""/>
        <dsp:cNvSpPr/>
      </dsp:nvSpPr>
      <dsp:spPr>
        <a:xfrm>
          <a:off x="0" y="581172"/>
          <a:ext cx="822960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0A173-1A02-4C93-B060-8C1E2809A692}">
      <dsp:nvSpPr>
        <dsp:cNvPr id="0" name=""/>
        <dsp:cNvSpPr/>
      </dsp:nvSpPr>
      <dsp:spPr>
        <a:xfrm>
          <a:off x="411480" y="404052"/>
          <a:ext cx="576072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Тематический </a:t>
          </a:r>
          <a:endParaRPr lang="ru-RU" sz="1400" kern="1200" dirty="0"/>
        </a:p>
      </dsp:txBody>
      <dsp:txXfrm>
        <a:off x="411480" y="404052"/>
        <a:ext cx="5760720" cy="354240"/>
      </dsp:txXfrm>
    </dsp:sp>
    <dsp:sp modelId="{C3B4798E-62BB-41FE-B077-F82C55C0C407}">
      <dsp:nvSpPr>
        <dsp:cNvPr id="0" name=""/>
        <dsp:cNvSpPr/>
      </dsp:nvSpPr>
      <dsp:spPr>
        <a:xfrm>
          <a:off x="0" y="1125492"/>
          <a:ext cx="822960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CE80A-0BEC-4BF8-AC4A-A978EA773C3C}">
      <dsp:nvSpPr>
        <dsp:cNvPr id="0" name=""/>
        <dsp:cNvSpPr/>
      </dsp:nvSpPr>
      <dsp:spPr>
        <a:xfrm>
          <a:off x="411480" y="948372"/>
          <a:ext cx="576072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Информационный</a:t>
          </a:r>
          <a:endParaRPr lang="ru-RU" sz="1400" kern="1200" dirty="0"/>
        </a:p>
      </dsp:txBody>
      <dsp:txXfrm>
        <a:off x="411480" y="948372"/>
        <a:ext cx="5760720" cy="354240"/>
      </dsp:txXfrm>
    </dsp:sp>
    <dsp:sp modelId="{24953B8B-1C3D-4663-8F73-1C719AED5B10}">
      <dsp:nvSpPr>
        <dsp:cNvPr id="0" name=""/>
        <dsp:cNvSpPr/>
      </dsp:nvSpPr>
      <dsp:spPr>
        <a:xfrm>
          <a:off x="0" y="1669812"/>
          <a:ext cx="822960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10347-9AC1-4C14-8A47-F136A4E75727}">
      <dsp:nvSpPr>
        <dsp:cNvPr id="0" name=""/>
        <dsp:cNvSpPr/>
      </dsp:nvSpPr>
      <dsp:spPr>
        <a:xfrm>
          <a:off x="411480" y="1492692"/>
          <a:ext cx="576072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Час для решения конкретных воспитательных задач определенных в плане</a:t>
          </a:r>
          <a:endParaRPr lang="ru-RU" sz="1200" kern="1200" dirty="0"/>
        </a:p>
      </dsp:txBody>
      <dsp:txXfrm>
        <a:off x="411480" y="1492692"/>
        <a:ext cx="5760720" cy="3542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98F02-89D7-437F-B77E-EEEE1A54103C}">
      <dsp:nvSpPr>
        <dsp:cNvPr id="0" name=""/>
        <dsp:cNvSpPr/>
      </dsp:nvSpPr>
      <dsp:spPr>
        <a:xfrm>
          <a:off x="0" y="876087"/>
          <a:ext cx="8229600" cy="2903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0A173-1A02-4C93-B060-8C1E2809A692}">
      <dsp:nvSpPr>
        <dsp:cNvPr id="0" name=""/>
        <dsp:cNvSpPr/>
      </dsp:nvSpPr>
      <dsp:spPr>
        <a:xfrm>
          <a:off x="432049" y="429284"/>
          <a:ext cx="5760720" cy="29083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Нравственный </a:t>
          </a:r>
          <a:endParaRPr lang="ru-RU" sz="1400" kern="1200" dirty="0"/>
        </a:p>
      </dsp:txBody>
      <dsp:txXfrm>
        <a:off x="432049" y="429284"/>
        <a:ext cx="5760720" cy="29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3EA60-A127-49EF-A242-4F14B8CF95AB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60846-21D0-4F18-8FF4-EF5DCDF1F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60846-21D0-4F18-8FF4-EF5DCDF1F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47969B-A560-428B-B0FD-3BAE7A51281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09DA9A-FD5F-4742-9EFB-7BE0BD8C74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594719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 Формы и методы</a:t>
            </a:r>
            <a:br>
              <a:rPr lang="ru-RU" sz="4800" dirty="0" smtClean="0"/>
            </a:br>
            <a:r>
              <a:rPr lang="ru-RU" sz="4800" dirty="0" smtClean="0"/>
              <a:t>проведения классного часа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8640"/>
            <a:ext cx="79208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МБОУ «Михайловская РВ(с)ОШ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5229200"/>
            <a:ext cx="41044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Составила учитель географии Комарова Мария Дмитриевна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06827" y="1133621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00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 классного часа</a:t>
            </a:r>
            <a:endParaRPr lang="ru-RU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47800"/>
            <a:ext cx="8435280" cy="45720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ru-RU" sz="3600" dirty="0" smtClean="0"/>
          </a:p>
          <a:p>
            <a:pPr marL="0" indent="0" eaLnBrk="1" hangingPunct="1">
              <a:buNone/>
              <a:defRPr/>
            </a:pPr>
            <a:r>
              <a:rPr lang="ru-RU" sz="3600" dirty="0" smtClean="0"/>
              <a:t>Могут быть самыми различными. Выбор форм классного часа зависит :</a:t>
            </a:r>
          </a:p>
          <a:p>
            <a:pPr eaLnBrk="1" hangingPunct="1">
              <a:defRPr/>
            </a:pPr>
            <a:r>
              <a:rPr lang="ru-RU" sz="3600" dirty="0" smtClean="0"/>
              <a:t>от уровня развития коллектива,</a:t>
            </a:r>
          </a:p>
          <a:p>
            <a:pPr eaLnBrk="1" hangingPunct="1">
              <a:defRPr/>
            </a:pPr>
            <a:r>
              <a:rPr lang="ru-RU" sz="3600" dirty="0" smtClean="0"/>
              <a:t> от особенностей класса,</a:t>
            </a:r>
          </a:p>
          <a:p>
            <a:pPr eaLnBrk="1" hangingPunct="1">
              <a:defRPr/>
            </a:pPr>
            <a:r>
              <a:rPr lang="ru-RU" sz="3600" dirty="0" smtClean="0"/>
              <a:t> от возрастных особенностей обучающихся.</a:t>
            </a:r>
          </a:p>
        </p:txBody>
      </p:sp>
    </p:spTree>
    <p:extLst>
      <p:ext uri="{BB962C8B-B14F-4D97-AF65-F5344CB8AC3E}">
        <p14:creationId xmlns="" xmlns:p14="http://schemas.microsoft.com/office/powerpoint/2010/main" val="1183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611560" y="1772816"/>
            <a:ext cx="3810000" cy="4114800"/>
          </a:xfrm>
          <a:prstGeom prst="rect">
            <a:avLst/>
          </a:prstGeom>
          <a:effectLst>
            <a:outerShdw dist="28398" dir="1593903" algn="ctr" rotWithShape="0">
              <a:srgbClr val="66FFFF"/>
            </a:outerShdw>
          </a:effectLst>
        </p:spPr>
        <p:txBody>
          <a:bodyPr vert="horz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Беседа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Диспуты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Встречи с интересными людьми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Викторины по различным областям знаний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Дискуссии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Круглый стол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Устный журнал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860032" y="1751356"/>
            <a:ext cx="3810000" cy="4114800"/>
          </a:xfrm>
          <a:prstGeom prst="rect">
            <a:avLst/>
          </a:prstGeom>
          <a:effectLst>
            <a:outerShdw dist="28398" dir="1593903" algn="ctr" rotWithShape="0">
              <a:srgbClr val="66FFFF"/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КВНы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Игры – путешествия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Театральные премьеры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Тренинги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Читательские конференции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Выставка</a:t>
            </a:r>
          </a:p>
          <a:p>
            <a:pPr>
              <a:lnSpc>
                <a:spcPct val="90000"/>
              </a:lnSpc>
              <a:defRPr/>
            </a:pP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Гостинная</a:t>
            </a: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 классного часа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46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831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Классный руководитель выбирает содержание и форму проведения классного часа исходя из:</a:t>
            </a:r>
            <a:br>
              <a:rPr lang="ru-RU" dirty="0"/>
            </a:br>
            <a:r>
              <a:rPr lang="ru-RU" dirty="0"/>
              <a:t>• Возрастных и психологических особенностей школьников</a:t>
            </a:r>
            <a:br>
              <a:rPr lang="ru-RU" dirty="0"/>
            </a:br>
            <a:r>
              <a:rPr lang="ru-RU" dirty="0"/>
              <a:t>• Целей и задач, которые он ставит</a:t>
            </a:r>
            <a:br>
              <a:rPr lang="ru-RU" dirty="0"/>
            </a:br>
            <a:r>
              <a:rPr lang="ru-RU" dirty="0"/>
              <a:t>• Нравственных представлений, интересов, потребностей учащихся</a:t>
            </a:r>
            <a:br>
              <a:rPr lang="ru-RU" dirty="0"/>
            </a:br>
            <a:r>
              <a:rPr lang="ru-RU" dirty="0"/>
              <a:t>При подготовке и проведении воспитательного мероприятия необходимо ориентироваться на следующую систему действий: </a:t>
            </a:r>
            <a:br>
              <a:rPr lang="ru-RU" dirty="0"/>
            </a:br>
            <a:r>
              <a:rPr lang="ru-RU" dirty="0"/>
              <a:t>• Определить тему, сформулировать цель</a:t>
            </a:r>
            <a:br>
              <a:rPr lang="ru-RU" dirty="0"/>
            </a:br>
            <a:r>
              <a:rPr lang="ru-RU" dirty="0"/>
              <a:t>• Составить план (сценарий)</a:t>
            </a:r>
            <a:br>
              <a:rPr lang="ru-RU" dirty="0"/>
            </a:br>
            <a:r>
              <a:rPr lang="ru-RU" dirty="0"/>
              <a:t>• Подобрать соответствующий материал, наглядные пособия, музыкальное оформление и т. п. по теме</a:t>
            </a:r>
            <a:br>
              <a:rPr lang="ru-RU" dirty="0"/>
            </a:br>
            <a:r>
              <a:rPr lang="ru-RU" dirty="0"/>
              <a:t>• Дать задание ученикам для предварительной подготовки (если это предусмотрено планом)</a:t>
            </a:r>
            <a:br>
              <a:rPr lang="ru-RU" dirty="0"/>
            </a:br>
            <a:r>
              <a:rPr lang="ru-RU" dirty="0"/>
              <a:t>• Определить степень целесообразности участия в классном часе других педагогов или родителей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66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 используемые на классных часах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smtClean="0"/>
              <a:t>Тематический </a:t>
            </a:r>
            <a:r>
              <a:rPr lang="ru-RU" b="1" u="sng" dirty="0" err="1" smtClean="0"/>
              <a:t>кл</a:t>
            </a:r>
            <a:r>
              <a:rPr lang="ru-RU" b="1" u="sng" dirty="0" smtClean="0"/>
              <a:t>. час</a:t>
            </a:r>
            <a:r>
              <a:rPr lang="ru-RU" b="1" dirty="0" smtClean="0"/>
              <a:t>:              </a:t>
            </a:r>
            <a:r>
              <a:rPr lang="ru-RU" b="1" dirty="0" smtClean="0"/>
              <a:t> </a:t>
            </a:r>
            <a:r>
              <a:rPr lang="ru-RU" b="1" u="sng" dirty="0" smtClean="0"/>
              <a:t>Нравственный </a:t>
            </a:r>
            <a:r>
              <a:rPr lang="ru-RU" b="1" u="sng" dirty="0" err="1" smtClean="0"/>
              <a:t>кл</a:t>
            </a:r>
            <a:r>
              <a:rPr lang="ru-RU" b="1" u="sng" dirty="0" smtClean="0"/>
              <a:t>. час </a:t>
            </a:r>
          </a:p>
          <a:p>
            <a:r>
              <a:rPr lang="ru-RU" dirty="0" smtClean="0"/>
              <a:t> Лекции                                           Беседа</a:t>
            </a:r>
          </a:p>
          <a:p>
            <a:r>
              <a:rPr lang="ru-RU" dirty="0" smtClean="0"/>
              <a:t>Повествование                              Пример</a:t>
            </a:r>
          </a:p>
          <a:p>
            <a:r>
              <a:rPr lang="ru-RU" dirty="0" smtClean="0"/>
              <a:t>Назначения и отчеты                   Метод воспитывающих</a:t>
            </a:r>
          </a:p>
          <a:p>
            <a:r>
              <a:rPr lang="ru-RU" dirty="0" smtClean="0"/>
              <a:t>Тестирование                                  ситуаций</a:t>
            </a:r>
          </a:p>
          <a:p>
            <a:r>
              <a:rPr lang="ru-RU" b="1" u="sng" dirty="0" smtClean="0"/>
              <a:t>Классный час –трени</a:t>
            </a:r>
            <a:r>
              <a:rPr lang="ru-RU" b="1" dirty="0" smtClean="0"/>
              <a:t>нг                </a:t>
            </a:r>
            <a:r>
              <a:rPr lang="ru-RU" dirty="0" smtClean="0"/>
              <a:t>Метод  дилемм</a:t>
            </a:r>
          </a:p>
          <a:p>
            <a:r>
              <a:rPr lang="ru-RU" u="sng" dirty="0" smtClean="0"/>
              <a:t>Групповые дискуссии</a:t>
            </a:r>
          </a:p>
          <a:p>
            <a:r>
              <a:rPr lang="ru-RU" u="sng" dirty="0" smtClean="0"/>
              <a:t>Игровые методы</a:t>
            </a:r>
          </a:p>
          <a:p>
            <a:r>
              <a:rPr lang="ru-RU" u="sng" dirty="0" smtClean="0"/>
              <a:t>Моделирование ситуации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классного часа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Он </a:t>
            </a:r>
            <a:r>
              <a:rPr lang="ru-RU" dirty="0"/>
              <a:t>нужен воспитателю для определения задач индивидуальной работы с воспитанниками, выделения стратегических направлений работы с классом. </a:t>
            </a:r>
            <a:br>
              <a:rPr lang="ru-RU" dirty="0"/>
            </a:br>
            <a:r>
              <a:rPr lang="ru-RU" dirty="0"/>
              <a:t>Выделяют две стороны анализа. </a:t>
            </a:r>
            <a:br>
              <a:rPr lang="ru-RU" dirty="0"/>
            </a:br>
            <a:r>
              <a:rPr lang="ru-RU" dirty="0"/>
              <a:t>Первая – это совместный анализ учителя с воспитанниками. (рефлексия). Задача учителя заключается в том, чтобы помочь учащимся сопоставить намеченное и результат; причем, важна не констатация, а анализ деятельности, оценка вклада каждого; выделение положительных моментов в организации совместной деятельности. Другая сторона – это педагогический анализ. </a:t>
            </a:r>
            <a:br>
              <a:rPr lang="ru-RU" dirty="0"/>
            </a:br>
            <a:r>
              <a:rPr lang="ru-RU" dirty="0"/>
              <a:t>• Почему? Зачем? - Потребности, особенности, интересы</a:t>
            </a:r>
            <a:br>
              <a:rPr lang="ru-RU" dirty="0"/>
            </a:br>
            <a:r>
              <a:rPr lang="ru-RU" dirty="0"/>
              <a:t>• Что? - Цель </a:t>
            </a:r>
            <a:br>
              <a:rPr lang="ru-RU" dirty="0"/>
            </a:br>
            <a:r>
              <a:rPr lang="ru-RU" dirty="0"/>
              <a:t>• Как? - Методы Формы работы</a:t>
            </a:r>
            <a:r>
              <a:rPr lang="ru-RU" dirty="0" smtClean="0"/>
              <a:t>. Активность</a:t>
            </a:r>
            <a:r>
              <a:rPr lang="ru-RU" dirty="0"/>
              <a:t>, вовлеченность, интерес, эмоциональное состояние учащихся. Удачи, трудности </a:t>
            </a:r>
            <a:br>
              <a:rPr lang="ru-RU" dirty="0"/>
            </a:br>
            <a:r>
              <a:rPr lang="ru-RU" dirty="0"/>
              <a:t>• И что мы с этого имеем? - Результат, продолжение работы </a:t>
            </a:r>
          </a:p>
        </p:txBody>
      </p:sp>
    </p:spTree>
    <p:extLst>
      <p:ext uri="{BB962C8B-B14F-4D97-AF65-F5344CB8AC3E}">
        <p14:creationId xmlns="" xmlns:p14="http://schemas.microsoft.com/office/powerpoint/2010/main" val="329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643050"/>
            <a:ext cx="689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составлении презентации использованы интернет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Классный час</a:t>
            </a:r>
            <a:r>
              <a:rPr lang="ru-RU" dirty="0" smtClean="0"/>
              <a:t> является прямой формой общения классного руководителя с обучающимися.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классного часа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Просветительская</a:t>
            </a:r>
            <a:r>
              <a:rPr lang="ru-RU" dirty="0" smtClean="0"/>
              <a:t> - Суть просветительской функции состоит в том, что классный час дает возможность расширить круг тех знаний учеников, которые не нашли отражение в учебных программах. Объектом обсуждения классного часа может быть любое явление или событие.</a:t>
            </a:r>
          </a:p>
          <a:p>
            <a:pPr lvl="0"/>
            <a:r>
              <a:rPr lang="ru-RU" b="1" dirty="0" smtClean="0"/>
              <a:t>Направляющая</a:t>
            </a:r>
            <a:r>
              <a:rPr lang="ru-RU" dirty="0" smtClean="0"/>
              <a:t> - Призвана переводить обсуждение того или иного явления в рамки реального опыта учащихся.</a:t>
            </a:r>
          </a:p>
          <a:p>
            <a:pPr lvl="0"/>
            <a:r>
              <a:rPr lang="ru-RU" b="1" dirty="0" smtClean="0"/>
              <a:t>Ориентирующая </a:t>
            </a:r>
            <a:r>
              <a:rPr lang="ru-RU" dirty="0" smtClean="0"/>
              <a:t>- Способствует формированию определенного отношения к окружающему миру и выработке иерархии материальных и духовных ценностей. Помогает оценивать явления, происходящие в окружающем мире.</a:t>
            </a:r>
          </a:p>
          <a:p>
            <a:pPr lvl="0"/>
            <a:r>
              <a:rPr lang="ru-RU" b="1" dirty="0" smtClean="0"/>
              <a:t>Формирующая</a:t>
            </a:r>
            <a:r>
              <a:rPr lang="ru-RU" dirty="0" smtClean="0"/>
              <a:t> - Формирует у учеников навыки обдумывания и оценки своих поступков и самих себя, помогает в выработке умелого ведения диалога и высказывания, отстаивания собственного мнения.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Содержание классных часов согласуется с программой воспитательной работы школы (класса) и соответствует следующим направлениям: </a:t>
            </a:r>
          </a:p>
          <a:p>
            <a:pPr lvl="0"/>
            <a:r>
              <a:rPr lang="ru-RU" dirty="0" smtClean="0"/>
              <a:t>гражданско-патриотическое воспитание;</a:t>
            </a:r>
          </a:p>
          <a:p>
            <a:pPr lvl="0"/>
            <a:r>
              <a:rPr lang="ru-RU" dirty="0" smtClean="0"/>
              <a:t>нравственное воспитание;</a:t>
            </a:r>
          </a:p>
          <a:p>
            <a:pPr lvl="0"/>
            <a:r>
              <a:rPr lang="ru-RU" dirty="0" smtClean="0"/>
              <a:t>правовое воспитание;</a:t>
            </a:r>
          </a:p>
          <a:p>
            <a:pPr lvl="0"/>
            <a:r>
              <a:rPr lang="ru-RU" dirty="0" smtClean="0"/>
              <a:t>эстетическое развитие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5722179"/>
              </p:ext>
            </p:extLst>
          </p:nvPr>
        </p:nvGraphicFramePr>
        <p:xfrm>
          <a:off x="323528" y="1196752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Объект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52125263"/>
              </p:ext>
            </p:extLst>
          </p:nvPr>
        </p:nvGraphicFramePr>
        <p:xfrm>
          <a:off x="323528" y="2852936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17565873"/>
              </p:ext>
            </p:extLst>
          </p:nvPr>
        </p:nvGraphicFramePr>
        <p:xfrm>
          <a:off x="323528" y="4481736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5715016"/>
            <a:ext cx="245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Классный час - тренинг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классного часа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0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Интеллектуально-познавательный </a:t>
            </a:r>
            <a:r>
              <a:rPr lang="ru-RU" i="1" dirty="0"/>
              <a:t>классный час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47800"/>
            <a:ext cx="7931224" cy="212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Цели:</a:t>
            </a:r>
            <a:br>
              <a:rPr lang="ru-RU" dirty="0" smtClean="0"/>
            </a:br>
            <a:r>
              <a:rPr lang="ru-RU" dirty="0" smtClean="0"/>
              <a:t>1. Развивать познавательный интерес учащихся</a:t>
            </a:r>
            <a:br>
              <a:rPr lang="ru-RU" dirty="0" smtClean="0"/>
            </a:br>
            <a:r>
              <a:rPr lang="ru-RU" dirty="0" smtClean="0"/>
              <a:t>2. Развивать умение осознавать свои индивидуальные возможности, стремление к самосовершенствованию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283968"/>
            <a:ext cx="7990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Цели:</a:t>
            </a:r>
            <a:br>
              <a:rPr lang="ru-RU" sz="2400" dirty="0"/>
            </a:br>
            <a:r>
              <a:rPr lang="ru-RU" sz="2400" dirty="0"/>
              <a:t>1. Развивать </a:t>
            </a:r>
            <a:r>
              <a:rPr lang="ru-RU" sz="2400" dirty="0" smtClean="0"/>
              <a:t>кругозор  </a:t>
            </a:r>
            <a:r>
              <a:rPr lang="ru-RU" sz="2400" dirty="0"/>
              <a:t>учащихся</a:t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 smtClean="0"/>
              <a:t>Способствовать </a:t>
            </a:r>
            <a:r>
              <a:rPr lang="ru-RU" sz="2400" dirty="0"/>
              <a:t>духовному развитию учащихся, формированию их интересов и духовных потребностей 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3140968"/>
            <a:ext cx="7628384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/>
              <a:t>Тематический классный час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36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Информационный классный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Цели:</a:t>
            </a:r>
            <a:br>
              <a:rPr lang="ru-RU" dirty="0"/>
            </a:br>
            <a:r>
              <a:rPr lang="ru-RU" dirty="0"/>
              <a:t>1. Формирование у учащихся сопричастности к событиям и явлениям общественно-политической жизни своей страны, своего города, района</a:t>
            </a:r>
            <a:br>
              <a:rPr lang="ru-RU" dirty="0"/>
            </a:br>
            <a:r>
              <a:rPr lang="ru-RU" dirty="0"/>
              <a:t>2. Применение знаний, полученных на уроках истории и граждановедения</a:t>
            </a:r>
            <a:br>
              <a:rPr lang="ru-RU" dirty="0"/>
            </a:br>
            <a:r>
              <a:rPr lang="ru-RU" dirty="0"/>
              <a:t>3. Формирование своего отношения к происходящему</a:t>
            </a:r>
            <a:br>
              <a:rPr lang="ru-RU" dirty="0"/>
            </a:br>
            <a:r>
              <a:rPr lang="ru-RU" dirty="0"/>
              <a:t>4. Развитие исследовательских умений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11715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Нравственный классный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Цели:</a:t>
            </a:r>
            <a:br>
              <a:rPr lang="ru-RU" dirty="0"/>
            </a:br>
            <a:r>
              <a:rPr lang="ru-RU" dirty="0"/>
              <a:t>1. Просвещение учащихся с целью выработки собственных нравственных взглядов, суждений, оценок</a:t>
            </a:r>
            <a:br>
              <a:rPr lang="ru-RU" dirty="0"/>
            </a:br>
            <a:r>
              <a:rPr lang="ru-RU" dirty="0"/>
              <a:t>2. Изучение,. осмысление и анализ нравственного опыта поколений</a:t>
            </a:r>
            <a:br>
              <a:rPr lang="ru-RU" dirty="0"/>
            </a:br>
            <a:r>
              <a:rPr lang="ru-RU" dirty="0"/>
              <a:t>3. Критическое осмысление и анализ собственных нравственных поступков, поступков сверстников и одноклассников</a:t>
            </a:r>
            <a:br>
              <a:rPr lang="ru-RU" dirty="0"/>
            </a:br>
            <a:r>
              <a:rPr lang="ru-RU" dirty="0"/>
              <a:t>4. Развитие нравственных личностных качеств (доброта, желание помогать людям, умение признавать свои ошибки, отстаивать т. з и уважать чужую т. з., и др.) </a:t>
            </a:r>
            <a:br>
              <a:rPr lang="ru-RU" dirty="0"/>
            </a:br>
            <a:r>
              <a:rPr lang="ru-RU" dirty="0"/>
              <a:t>(нельзя проводить часто)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46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час- тренинг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Правила тренинга:</a:t>
            </a:r>
            <a:endParaRPr lang="ru-RU" dirty="0" smtClean="0"/>
          </a:p>
          <a:p>
            <a:r>
              <a:rPr lang="ru-RU" b="1" dirty="0" smtClean="0"/>
              <a:t>1)»Здесь и теперь»</a:t>
            </a:r>
          </a:p>
          <a:p>
            <a:r>
              <a:rPr lang="ru-RU" b="1" dirty="0" smtClean="0"/>
              <a:t>2) «Конкретность и открытость»</a:t>
            </a:r>
          </a:p>
          <a:p>
            <a:r>
              <a:rPr lang="ru-RU" b="1" dirty="0" smtClean="0"/>
              <a:t>3)Правило «Я»</a:t>
            </a:r>
          </a:p>
          <a:p>
            <a:r>
              <a:rPr lang="ru-RU" b="1" dirty="0" smtClean="0"/>
              <a:t>4) Правило активности</a:t>
            </a:r>
          </a:p>
          <a:p>
            <a:r>
              <a:rPr lang="ru-RU" b="1" dirty="0" smtClean="0"/>
              <a:t>5) Правило </a:t>
            </a:r>
            <a:r>
              <a:rPr lang="ru-RU" b="1" dirty="0" err="1" smtClean="0"/>
              <a:t>конфидициальности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107</TotalTime>
  <Words>288</Words>
  <Application>Microsoft Office PowerPoint</Application>
  <PresentationFormat>Экран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 Формы и методы проведения классного часа</vt:lpstr>
      <vt:lpstr>Слайд 2</vt:lpstr>
      <vt:lpstr>Функции классного часа</vt:lpstr>
      <vt:lpstr>Слайд 4</vt:lpstr>
      <vt:lpstr>Виды классного часа </vt:lpstr>
      <vt:lpstr>Интеллектуально-познавательный классный час </vt:lpstr>
      <vt:lpstr>Информационный классный час</vt:lpstr>
      <vt:lpstr>Нравственный классный час</vt:lpstr>
      <vt:lpstr>Классный час- тренинг</vt:lpstr>
      <vt:lpstr>Формы классного часа</vt:lpstr>
      <vt:lpstr>Формы классного часа</vt:lpstr>
      <vt:lpstr>Слайд 12</vt:lpstr>
      <vt:lpstr>Методы, используемые на классных часах</vt:lpstr>
      <vt:lpstr>Анализ классного часа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формы проведения классного часа</dc:title>
  <dc:creator>Наталья</dc:creator>
  <cp:lastModifiedBy>Home</cp:lastModifiedBy>
  <cp:revision>21</cp:revision>
  <dcterms:created xsi:type="dcterms:W3CDTF">2012-01-26T11:38:04Z</dcterms:created>
  <dcterms:modified xsi:type="dcterms:W3CDTF">2013-10-30T07:34:15Z</dcterms:modified>
</cp:coreProperties>
</file>