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1" r:id="rId3"/>
    <p:sldId id="325" r:id="rId4"/>
    <p:sldId id="276" r:id="rId5"/>
    <p:sldId id="315" r:id="rId6"/>
    <p:sldId id="317" r:id="rId7"/>
    <p:sldId id="314" r:id="rId8"/>
    <p:sldId id="318" r:id="rId9"/>
    <p:sldId id="316" r:id="rId10"/>
    <p:sldId id="326" r:id="rId11"/>
    <p:sldId id="257" r:id="rId12"/>
    <p:sldId id="258" r:id="rId13"/>
    <p:sldId id="312" r:id="rId14"/>
    <p:sldId id="327" r:id="rId15"/>
    <p:sldId id="333" r:id="rId16"/>
    <p:sldId id="33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00"/>
    <a:srgbClr val="FFCCFF"/>
    <a:srgbClr val="FECEF5"/>
    <a:srgbClr val="ACB9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EAF0-18AF-484C-8AF8-81CA413B0236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1777F-4598-4F75-9D97-81E8998F8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32D48-983A-4F40-804B-569FCBEAE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8CDF3-3B72-4A17-83F6-D6A42F511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C2B3D-2A61-4CA2-9214-CBBE8C7D8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977A-F06D-4BAA-A4C7-BAA977E21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C0B7F-E8E8-4C49-963A-2A5F98C63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D2FE2-FC24-4751-A228-CE03FCB8B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259D5-8834-49B8-8D26-52D398430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542F-E9BB-4BDB-8CED-32E8B007F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99F85-6883-418F-971A-96F0C8AE4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0C278-4F1F-4674-BB7D-6AA282BC3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27D12-2CD5-47C3-8F96-FB4D64D13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8B9AB11-F13A-453C-9125-8B2E66D0B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2;&#1067;&#1055;&#1059;&#1057;&#1050;%202013\&#1084;&#1091;&#1079;&#1099;&#1082;&#1072;%20&#1076;&#1083;&#1103;%20&#1087;&#1086;&#1089;&#1083;&#1077;&#1076;&#1085;&#1077;&#1075;&#1086;%20&#1079;&#1074;&#1086;&#1085;&#1082;&#1072;\posledniy_zvonok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2;&#1067;&#1055;&#1059;&#1057;&#1050;%202013\&#1084;&#1091;&#1079;&#1099;&#1082;&#1072;%20&#1076;&#1083;&#1103;%20&#1087;&#1086;&#1089;&#1083;&#1077;&#1076;&#1085;&#1077;&#1075;&#1086;%20&#1079;&#1074;&#1086;&#1085;&#1082;&#1072;\vals__dunaevskiy__shkolnyy_vals__shkola___minus__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2;&#1054;&#1048;%20&#1044;&#1054;&#1050;&#1059;&#1052;&#1045;&#1053;&#1058;&#1067;\&#1050;&#1051;&#1040;&#1057;&#1057;&#1053;&#1054;&#1045;%20&#1056;&#1059;&#1050;&#1054;&#1042;&#1054;&#1044;&#1057;&#1058;&#1042;&#1054;\&#1055;&#1054;&#1057;&#1051;&#1045;&#1044;&#1053;&#1048;&#1049;%20&#1047;&#1042;&#1054;&#1053;&#1054;&#1050;\posledniy_zvonok\vals__dunaevskiy__shkolnyy_vals__shkola___minus__.mp3" TargetMode="Externa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24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42;&#1067;&#1055;&#1059;&#1057;&#1050;%202013\&#1084;&#1091;&#1079;&#1099;&#1082;&#1072;%20&#1076;&#1083;&#1103;%20&#1087;&#1086;&#1089;&#1083;&#1077;&#1076;&#1085;&#1077;&#1075;&#1086;%20&#1079;&#1074;&#1086;&#1085;&#1082;&#1072;\&#1075;&#1080;&#1084;&#1085;%20&#1084;&#1080;&#1085;&#1091;&#1089;&#1086;&#1074;&#1082;&#1072;.mp3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0/44/276/44276243_1243275314_siren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7.jpeg"/><Relationship Id="rId4" Type="http://schemas.openxmlformats.org/officeDocument/2006/relationships/hyperlink" Target="http://www.anais.com.ua/images/stories/wallpapers/may/anais_may_17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2;&#1054;&#1048;%20&#1044;&#1054;&#1050;&#1059;&#1052;&#1045;&#1053;&#1058;&#1067;\&#1050;&#1051;&#1040;&#1057;&#1057;&#1053;&#1054;&#1045;%20&#1056;&#1059;&#1050;&#1054;&#1042;&#1054;&#1044;&#1057;&#1058;&#1042;&#1054;\&#1055;&#1054;&#1057;&#1051;&#1045;&#1044;&#1053;&#1048;&#1049;%20&#1047;&#1042;&#1054;&#1053;&#1054;&#1050;\posledniy_zvonok\posledniy_zvonok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0/44/276/44276243_1243275314_siren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is.com.ua/images/stories/wallpapers/may/anais_may_1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2;&#1054;&#1048;%20&#1044;&#1054;&#1050;&#1059;&#1052;&#1045;&#1053;&#1058;&#1067;\&#1050;&#1051;&#1040;&#1057;&#1057;&#1053;&#1054;&#1045;%20&#1056;&#1059;&#1050;&#1054;&#1042;&#1054;&#1044;&#1057;&#1058;&#1042;&#1054;\&#1055;&#1054;&#1057;&#1051;&#1045;&#1044;&#1053;&#1048;&#1049;%20&#1047;&#1042;&#1054;&#1053;&#1054;&#1050;\posledniy_zvonok\posledniy_zvonok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14313"/>
            <a:ext cx="94297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260350"/>
            <a:ext cx="6372225" cy="1728788"/>
          </a:xfrm>
        </p:spPr>
        <p:txBody>
          <a:bodyPr/>
          <a:lstStyle/>
          <a:p>
            <a:pPr eaLnBrk="1" hangingPunct="1"/>
            <a:r>
              <a:rPr lang="ru-RU" sz="8000" b="1" i="1" smtClean="0">
                <a:solidFill>
                  <a:schemeClr val="bg1"/>
                </a:solidFill>
                <a:latin typeface="Georgia" pitchFamily="18" charset="0"/>
              </a:rPr>
              <a:t>Последний звонок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941888"/>
            <a:ext cx="5689600" cy="1582737"/>
          </a:xfrm>
        </p:spPr>
        <p:txBody>
          <a:bodyPr/>
          <a:lstStyle/>
          <a:p>
            <a:pPr eaLnBrk="1" hangingPunct="1"/>
            <a:r>
              <a:rPr lang="ru-RU" sz="8000" b="1" i="1" smtClean="0">
                <a:solidFill>
                  <a:schemeClr val="bg1"/>
                </a:solidFill>
                <a:latin typeface="Georgia" pitchFamily="18" charset="0"/>
              </a:rPr>
              <a:t>2013</a:t>
            </a:r>
          </a:p>
        </p:txBody>
      </p:sp>
      <p:pic>
        <p:nvPicPr>
          <p:cNvPr id="2053" name="Picture 6" descr="C:\Users\юля\Desktop\school01-08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732040">
            <a:off x="6516688" y="4076700"/>
            <a:ext cx="2857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osledniy_zvon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-46856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7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051" grpId="0"/>
      <p:bldP spid="205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МАМА\Я Материал к созд презентаций\Фоны\Размытые\82839917_large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F:\МАМА\Я Материал к созд презентаций\Фоны\Размытые\82839917_large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629025"/>
            <a:ext cx="4500562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4" descr="F:\МАМА\Я Материал к созд презентаций\Фигуры\Графические линии\Глиттеры анимированные\0_84034_46e265e_L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29500" y="-1571625"/>
            <a:ext cx="2486025" cy="84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4" descr="F:\МАМА\Я Материал к созд презентаций\Фигуры\Графические линии\Глиттеры анимированные\0_84034_46e265e_L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-714375" y="-1357313"/>
            <a:ext cx="2857500" cy="82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0" descr="F:\МАМА\Я Материал к созд презентаций\Фигуры\Графические линии\Глиттеры анимированные\TreasureS1204BlingSPSPT081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57438" y="3357563"/>
            <a:ext cx="4857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0" descr="F:\МАМА\Я Материал к созд презентаций\Фигуры\Графические линии\Color Light Effect1\81018bd1c49b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63888" y="3356992"/>
            <a:ext cx="26431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 descr="F:\МАМА\Я Материал к созд презентаций\Школа\Звонки\pic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48038" y="2636838"/>
            <a:ext cx="30718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1" descr="C:\Documents and Settings\Шиенки\Рабочий стол\4maf.ru_pisec_2012.04.08_19-49-35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71550" y="0"/>
            <a:ext cx="73580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2" descr="C:\Documents and Settings\Шиенки\Рабочий стол\4maf.ru_pisec_2012.04.08_19-49-06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700338" y="1484313"/>
            <a:ext cx="4000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6" descr="F:\МАМА\Я Материал к созд презентаций\Фигуры\Графические линии\Color Light Effect1\0_5aa90_b5f64193_XL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500688" y="1857375"/>
            <a:ext cx="13573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6" descr="F:\МАМА\Я Материал к созд презентаций\Фигуры\Графические линии\Color Light Effect1\0_5aa90_b5f64193_XL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286000" y="2000250"/>
            <a:ext cx="13573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7" descr="F:\МАМА\Я Материал к созд презентаций\Фигуры\Графические линии\Color Light Effect1\OZEEcgvH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929313" y="1000125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7" descr="F:\МАМА\Я Материал к созд презентаций\Фигуры\Графические линии\Color Light Effect1\OZEEcgvH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571625" y="1285875"/>
            <a:ext cx="17097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131840" y="5373216"/>
            <a:ext cx="32403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57150" cmpd="dbl">
                  <a:solidFill>
                    <a:srgbClr val="FFFF00"/>
                  </a:solidFill>
                  <a:prstDash val="solid"/>
                  <a:miter lim="800000"/>
                </a:ln>
                <a:blipFill>
                  <a:blip r:embed="rId13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2013</a:t>
            </a:r>
            <a:endParaRPr lang="ru-RU" sz="8000" b="1" cap="none" spc="0" dirty="0">
              <a:ln w="57150" cmpd="dbl">
                <a:solidFill>
                  <a:srgbClr val="FFFF00"/>
                </a:solidFill>
                <a:prstDash val="solid"/>
                <a:miter lim="800000"/>
              </a:ln>
              <a:blipFill>
                <a:blip r:embed="rId13"/>
                <a:tile tx="0" ty="0" sx="100000" sy="100000" flip="none" algn="tl"/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609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900113" y="1125538"/>
            <a:ext cx="7572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Двадцать первое мая.</a:t>
            </a:r>
            <a:endParaRPr lang="ru-RU" sz="3600">
              <a:solidFill>
                <a:schemeClr val="bg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Классная работа.</a:t>
            </a:r>
            <a:endParaRPr lang="ru-RU" sz="5400">
              <a:solidFill>
                <a:schemeClr val="bg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311275" y="1838325"/>
            <a:ext cx="6523038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Из года в год уже десятилетья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Любую деревушку, городок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Своим веселым, звонким смехом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Одаривает школьных лет звонок.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В пронзительном, но нежном перезвоне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Я слышу: «Детство... Где же ты, постой...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Оно уходит... Нет, оно здесь, в школе...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А это мы спешим уйти с тобой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293" name="Picture 7" descr="C:\Users\юля\Desktop\post-70101-1236449698_thumb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58100" y="5353050"/>
            <a:ext cx="14859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Users\юля\Desktop\school01-08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732040">
            <a:off x="-396875" y="0"/>
            <a:ext cx="2857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vals__dunaevskiy__shkolnyy_vals__shkola___minus_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93965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075" grpId="0"/>
      <p:bldP spid="30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IMG_181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4025" y="0"/>
            <a:ext cx="197961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C:\Users\юля\Desktop\что-то\музыка фильм\презентация\712362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0" y="-52388"/>
            <a:ext cx="11196638" cy="6910388"/>
          </a:xfrm>
          <a:noFill/>
        </p:spPr>
      </p:pic>
      <p:pic>
        <p:nvPicPr>
          <p:cNvPr id="4115" name="Picture 19" descr="IMG_1879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2267744" y="3579949"/>
            <a:ext cx="2448272" cy="327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" name="Рисунок 2" descr="D:\шк 43\IMG_1911.JPG"/>
          <p:cNvPicPr>
            <a:picLocks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6948264" y="3717032"/>
            <a:ext cx="255679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Рисунок 11" descr="D:\шк 43\IMG_1960.JPG"/>
          <p:cNvPicPr>
            <a:picLocks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5796136" y="0"/>
            <a:ext cx="208823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123" name="Picture 27" descr="Копия IMG_9640"/>
          <p:cNvPicPr>
            <a:picLocks noChangeAspect="1" noChangeArrowheads="1"/>
          </p:cNvPicPr>
          <p:nvPr/>
        </p:nvPicPr>
        <p:blipFill>
          <a:blip r:embed="rId8" cstate="screen"/>
          <a:stretch>
            <a:fillRect/>
          </a:stretch>
        </p:blipFill>
        <p:spPr bwMode="auto">
          <a:xfrm>
            <a:off x="0" y="1052736"/>
            <a:ext cx="2418713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5" name="Рисунок 24" descr="D:\шк 43\IMG_1995.JPG"/>
          <p:cNvPicPr/>
          <p:nvPr/>
        </p:nvPicPr>
        <p:blipFill>
          <a:blip r:embed="rId9" cstate="screen"/>
          <a:stretch>
            <a:fillRect/>
          </a:stretch>
        </p:blipFill>
        <p:spPr bwMode="auto">
          <a:xfrm>
            <a:off x="2339752" y="980728"/>
            <a:ext cx="25202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" name="vals__dunaevskiy__shkolnyy_vals__shkola___minus_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-54133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TextBox 12"/>
          <p:cNvSpPr txBox="1">
            <a:spLocks noChangeArrowheads="1"/>
          </p:cNvSpPr>
          <p:nvPr/>
        </p:nvSpPr>
        <p:spPr bwMode="auto">
          <a:xfrm>
            <a:off x="323528" y="0"/>
            <a:ext cx="5905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Monotype Corsiva" pitchFamily="66" charset="0"/>
              </a:rPr>
              <a:t>9 «А»  класс</a:t>
            </a:r>
          </a:p>
        </p:txBody>
      </p:sp>
      <p:pic>
        <p:nvPicPr>
          <p:cNvPr id="13" name="Рисунок 12" descr="DSC05822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572000" y="3800551"/>
            <a:ext cx="2746242" cy="305744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4" name="Рисунок 13" descr="DSC05824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0" y="3933056"/>
            <a:ext cx="2248962" cy="29249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5" name="TextBox 14"/>
          <p:cNvSpPr txBox="1"/>
          <p:nvPr/>
        </p:nvSpPr>
        <p:spPr>
          <a:xfrm>
            <a:off x="694826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004048" y="2852936"/>
            <a:ext cx="3430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Классный руководитель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Евсеева Н.Е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IMG_181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04025" y="0"/>
            <a:ext cx="197961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C:\Users\юля\Desktop\что-то\музыка фильм\презентация\712362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-52388"/>
            <a:ext cx="11196638" cy="6910388"/>
          </a:xfrm>
          <a:noFill/>
        </p:spPr>
      </p:pic>
      <p:sp>
        <p:nvSpPr>
          <p:cNvPr id="14340" name="TextBox 30"/>
          <p:cNvSpPr txBox="1">
            <a:spLocks noChangeArrowheads="1"/>
          </p:cNvSpPr>
          <p:nvPr/>
        </p:nvSpPr>
        <p:spPr bwMode="auto">
          <a:xfrm>
            <a:off x="1979712" y="-243408"/>
            <a:ext cx="59039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Monotype Corsiva" pitchFamily="66" charset="0"/>
              </a:rPr>
              <a:t>9 «Б»  класс</a:t>
            </a:r>
          </a:p>
        </p:txBody>
      </p:sp>
      <p:pic>
        <p:nvPicPr>
          <p:cNvPr id="32" name="Рисунок 31" descr="IMG_535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62757" y="548680"/>
            <a:ext cx="2874470" cy="310524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Рисунок 5" descr="DSC0581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15416"/>
            <a:ext cx="1944216" cy="274999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Рисунок 6" descr="DSC0581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092280" y="-171400"/>
            <a:ext cx="2267744" cy="27846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Рисунок 7" descr="DSC0581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796136" y="1484784"/>
            <a:ext cx="2109834" cy="288629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Рисунок 8" descr="DSC0581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876256" y="3861048"/>
            <a:ext cx="2094333" cy="260898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Рисунок 9" descr="DSC05818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148064" y="4221088"/>
            <a:ext cx="1949749" cy="26369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Рисунок 10" descr="DSC05826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115616" y="1772816"/>
            <a:ext cx="2016224" cy="259715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" name="Рисунок 11" descr="DSC05827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3203848" y="4077072"/>
            <a:ext cx="2016224" cy="256203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267744" y="3212976"/>
            <a:ext cx="4230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Классный руководитель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Кожикина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 Т.А.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DSC05841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0" y="3861048"/>
            <a:ext cx="2051720" cy="26119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5" name="Рисунок 14" descr="DSC05843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619671" y="4293096"/>
            <a:ext cx="1947821" cy="25649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66675">
            <a:gradFill>
              <a:gsLst>
                <a:gs pos="4500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460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22532" name="Содержимое 2"/>
          <p:cNvSpPr>
            <a:spLocks noGrp="1"/>
          </p:cNvSpPr>
          <p:nvPr>
            <p:ph idx="1"/>
          </p:nvPr>
        </p:nvSpPr>
        <p:spPr>
          <a:xfrm>
            <a:off x="457200" y="7786688"/>
            <a:ext cx="8229600" cy="7858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66675">
            <a:gradFill>
              <a:gsLst>
                <a:gs pos="4500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460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22532" name="Содержимое 2"/>
          <p:cNvSpPr>
            <a:spLocks noGrp="1"/>
          </p:cNvSpPr>
          <p:nvPr>
            <p:ph idx="1"/>
          </p:nvPr>
        </p:nvSpPr>
        <p:spPr>
          <a:xfrm>
            <a:off x="457200" y="7786688"/>
            <a:ext cx="8229600" cy="7858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781050" y="0"/>
            <a:ext cx="1010602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C:\Users\юля\Desktop\479px-Coat_of_Arms_of_the_Russian_Federation.svg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7938" y="357188"/>
            <a:ext cx="2371725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08663" y="3490913"/>
            <a:ext cx="3033712" cy="303371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гимн минусо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-972616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14313"/>
            <a:ext cx="94297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8 из 269">
            <a:hlinkClick r:id="rId3" tgtFrame="_blank"/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0"/>
            <a:ext cx="8143931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slow" advTm="13245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МАМА\Я Материал к созд презентаций\Фоны\Размытые\82839917_large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F:\МАМА\Я Материал к созд презентаций\Фоны\Размытые\82839917_large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629025"/>
            <a:ext cx="4500562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4" descr="F:\МАМА\Я Материал к созд презентаций\Фигуры\Графические линии\Глиттеры анимированные\0_84034_46e265e_L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29500" y="-1571625"/>
            <a:ext cx="2486025" cy="84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4" descr="F:\МАМА\Я Материал к созд презентаций\Фигуры\Графические линии\Глиттеры анимированные\0_84034_46e265e_L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-714375" y="-1357313"/>
            <a:ext cx="2857500" cy="82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0" descr="F:\МАМА\Я Материал к созд презентаций\Фигуры\Графические линии\Глиттеры анимированные\TreasureS1204BlingSPSPT081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57438" y="3357563"/>
            <a:ext cx="4857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0" descr="F:\МАМА\Я Материал к созд презентаций\Фигуры\Графические линии\Color Light Effect1\81018bd1c49b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63888" y="3356992"/>
            <a:ext cx="26431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 descr="F:\МАМА\Я Материал к созд презентаций\Школа\Звонки\pic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48038" y="2636838"/>
            <a:ext cx="30718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1" descr="C:\Documents and Settings\Шиенки\Рабочий стол\4maf.ru_pisec_2012.04.08_19-49-35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71550" y="0"/>
            <a:ext cx="73580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2" descr="C:\Documents and Settings\Шиенки\Рабочий стол\4maf.ru_pisec_2012.04.08_19-49-06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700338" y="1484313"/>
            <a:ext cx="4000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6" descr="F:\МАМА\Я Материал к созд презентаций\Фигуры\Графические линии\Color Light Effect1\0_5aa90_b5f64193_XL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500688" y="1857375"/>
            <a:ext cx="13573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6" descr="F:\МАМА\Я Материал к созд презентаций\Фигуры\Графические линии\Color Light Effect1\0_5aa90_b5f64193_XL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286000" y="2000250"/>
            <a:ext cx="13573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7" descr="F:\МАМА\Я Материал к созд презентаций\Фигуры\Графические линии\Color Light Effect1\OZEEcgvH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929313" y="1000125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7" descr="F:\МАМА\Я Материал к созд презентаций\Фигуры\Графические линии\Color Light Effect1\OZEEcgvH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571625" y="1285875"/>
            <a:ext cx="17097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131840" y="5373216"/>
            <a:ext cx="32403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57150" cmpd="dbl">
                  <a:solidFill>
                    <a:srgbClr val="FFFF00"/>
                  </a:solidFill>
                  <a:prstDash val="solid"/>
                  <a:miter lim="800000"/>
                </a:ln>
                <a:blipFill>
                  <a:blip r:embed="rId13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2013</a:t>
            </a:r>
            <a:endParaRPr lang="ru-RU" sz="8000" b="1" cap="none" spc="0" dirty="0">
              <a:ln w="57150" cmpd="dbl">
                <a:solidFill>
                  <a:srgbClr val="FFFF00"/>
                </a:solidFill>
                <a:prstDash val="solid"/>
                <a:miter lim="800000"/>
              </a:ln>
              <a:blipFill>
                <a:blip r:embed="rId13"/>
                <a:tile tx="0" ty="0" sx="100000" sy="100000" flip="none" algn="tl"/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628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8000" b="1" i="1" smtClean="0">
                <a:solidFill>
                  <a:schemeClr val="bg1"/>
                </a:solidFill>
                <a:latin typeface="Georgia" pitchFamily="18" charset="0"/>
              </a:rPr>
              <a:t>Последний звонок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14313"/>
            <a:ext cx="94297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nais.com.ua/images/stories/wallpapers/may/anais_may_17.jp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285728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p:transition spd="slow" advTm="438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14313"/>
            <a:ext cx="94297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260350"/>
            <a:ext cx="6372225" cy="1728788"/>
          </a:xfrm>
        </p:spPr>
        <p:txBody>
          <a:bodyPr/>
          <a:lstStyle/>
          <a:p>
            <a:pPr eaLnBrk="1" hangingPunct="1"/>
            <a:r>
              <a:rPr lang="ru-RU" sz="8000" b="1" i="1" dirty="0" smtClean="0">
                <a:solidFill>
                  <a:schemeClr val="bg1"/>
                </a:solidFill>
                <a:latin typeface="Georgia" pitchFamily="18" charset="0"/>
              </a:rPr>
              <a:t>Последний звонок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941888"/>
            <a:ext cx="5689600" cy="1582737"/>
          </a:xfrm>
        </p:spPr>
        <p:txBody>
          <a:bodyPr/>
          <a:lstStyle/>
          <a:p>
            <a:pPr eaLnBrk="1" hangingPunct="1"/>
            <a:r>
              <a:rPr lang="ru-RU" sz="8000" b="1" i="1" smtClean="0">
                <a:solidFill>
                  <a:schemeClr val="bg1"/>
                </a:solidFill>
                <a:latin typeface="Georgia" pitchFamily="18" charset="0"/>
              </a:rPr>
              <a:t>2013</a:t>
            </a:r>
          </a:p>
        </p:txBody>
      </p:sp>
      <p:pic>
        <p:nvPicPr>
          <p:cNvPr id="6149" name="Picture 6" descr="C:\Users\юля\Desktop\school01-08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732040">
            <a:off x="6516688" y="4076700"/>
            <a:ext cx="2857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osledniy_zvon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541338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85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51" grpId="0"/>
      <p:bldP spid="205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14313"/>
            <a:ext cx="94297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8 из 269">
            <a:hlinkClick r:id="rId3" tgtFrame="_blank"/>
          </p:cNvPr>
          <p:cNvPicPr/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571472" y="49550"/>
            <a:ext cx="8143931" cy="611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slow" advTm="10671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МАМА\Я Материал к созд презентаций\Фоны\Размытые\82839917_large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F:\МАМА\Я Материал к созд презентаций\Фоны\Размытые\82839917_large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629025"/>
            <a:ext cx="4500562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4" descr="F:\МАМА\Я Материал к созд презентаций\Фигуры\Графические линии\Глиттеры анимированные\0_84034_46e265e_L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29500" y="-1571625"/>
            <a:ext cx="2486025" cy="84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4" descr="F:\МАМА\Я Материал к созд презентаций\Фигуры\Графические линии\Глиттеры анимированные\0_84034_46e265e_L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-714375" y="-1357313"/>
            <a:ext cx="2857500" cy="82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0" descr="F:\МАМА\Я Материал к созд презентаций\Фигуры\Графические линии\Глиттеры анимированные\TreasureS1204BlingSPSPT081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57438" y="3357563"/>
            <a:ext cx="4857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0" descr="F:\МАМА\Я Материал к созд презентаций\Фигуры\Графические линии\Color Light Effect1\81018bd1c49b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63888" y="3356992"/>
            <a:ext cx="26431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 descr="F:\МАМА\Я Материал к созд презентаций\Школа\Звонки\pic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48038" y="2636838"/>
            <a:ext cx="30718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1" descr="C:\Documents and Settings\Шиенки\Рабочий стол\4maf.ru_pisec_2012.04.08_19-49-35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71550" y="0"/>
            <a:ext cx="73580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2" descr="C:\Documents and Settings\Шиенки\Рабочий стол\4maf.ru_pisec_2012.04.08_19-49-06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700338" y="1484313"/>
            <a:ext cx="4000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6" descr="F:\МАМА\Я Материал к созд презентаций\Фигуры\Графические линии\Color Light Effect1\0_5aa90_b5f64193_XL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500688" y="1857375"/>
            <a:ext cx="13573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6" descr="F:\МАМА\Я Материал к созд презентаций\Фигуры\Графические линии\Color Light Effect1\0_5aa90_b5f64193_XL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286000" y="2000250"/>
            <a:ext cx="13573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7" descr="F:\МАМА\Я Материал к созд презентаций\Фигуры\Графические линии\Color Light Effect1\OZEEcgvH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929313" y="1000125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7" descr="F:\МАМА\Я Материал к созд презентаций\Фигуры\Графические линии\Color Light Effect1\OZEEcgvH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571625" y="1285875"/>
            <a:ext cx="17097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131840" y="5373216"/>
            <a:ext cx="32403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57150" cmpd="dbl">
                  <a:solidFill>
                    <a:srgbClr val="FFFF00"/>
                  </a:solidFill>
                  <a:prstDash val="solid"/>
                  <a:miter lim="800000"/>
                </a:ln>
                <a:blipFill>
                  <a:blip r:embed="rId13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2013</a:t>
            </a:r>
            <a:endParaRPr lang="ru-RU" sz="8000" b="1" cap="none" spc="0" dirty="0">
              <a:ln w="57150" cmpd="dbl">
                <a:solidFill>
                  <a:srgbClr val="FFFF00"/>
                </a:solidFill>
                <a:prstDash val="solid"/>
                <a:miter lim="800000"/>
              </a:ln>
              <a:blipFill>
                <a:blip r:embed="rId13"/>
                <a:tile tx="0" ty="0" sx="100000" sy="100000" flip="none" algn="tl"/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9298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8000" b="1" i="1" smtClean="0">
                <a:solidFill>
                  <a:schemeClr val="bg1"/>
                </a:solidFill>
                <a:latin typeface="Georgia" pitchFamily="18" charset="0"/>
              </a:rPr>
              <a:t>Последний звонок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14313"/>
            <a:ext cx="94297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nais.com.ua/images/stories/wallpapers/may/anais_may_17.jpg">
            <a:hlinkClick r:id="rId3" tgtFrame="_blank"/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285728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Tm="8798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14313"/>
            <a:ext cx="94297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260350"/>
            <a:ext cx="6372225" cy="1728788"/>
          </a:xfrm>
        </p:spPr>
        <p:txBody>
          <a:bodyPr/>
          <a:lstStyle/>
          <a:p>
            <a:pPr eaLnBrk="1" hangingPunct="1"/>
            <a:r>
              <a:rPr lang="ru-RU" sz="8000" b="1" i="1" smtClean="0">
                <a:solidFill>
                  <a:schemeClr val="bg1"/>
                </a:solidFill>
                <a:latin typeface="Georgia" pitchFamily="18" charset="0"/>
              </a:rPr>
              <a:t>Последний звонок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941888"/>
            <a:ext cx="5689600" cy="1582737"/>
          </a:xfrm>
        </p:spPr>
        <p:txBody>
          <a:bodyPr/>
          <a:lstStyle/>
          <a:p>
            <a:pPr eaLnBrk="1" hangingPunct="1"/>
            <a:r>
              <a:rPr lang="ru-RU" sz="8000" b="1" i="1" smtClean="0">
                <a:solidFill>
                  <a:schemeClr val="bg1"/>
                </a:solidFill>
                <a:latin typeface="Georgia" pitchFamily="18" charset="0"/>
              </a:rPr>
              <a:t>2013</a:t>
            </a:r>
          </a:p>
        </p:txBody>
      </p:sp>
      <p:pic>
        <p:nvPicPr>
          <p:cNvPr id="10245" name="Picture 6" descr="C:\Users\юля\Desktop\school01-08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732040">
            <a:off x="6516688" y="4076700"/>
            <a:ext cx="2857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osledniy_zvon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612576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130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51" grpId="0"/>
      <p:bldP spid="205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49</Words>
  <Application>Microsoft Office PowerPoint</Application>
  <PresentationFormat>Экран (4:3)</PresentationFormat>
  <Paragraphs>23</Paragraphs>
  <Slides>16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Последний звонок</vt:lpstr>
      <vt:lpstr>Слайд 2</vt:lpstr>
      <vt:lpstr>Слайд 3</vt:lpstr>
      <vt:lpstr>Слайд 4</vt:lpstr>
      <vt:lpstr>Последний звонок</vt:lpstr>
      <vt:lpstr>Слайд 6</vt:lpstr>
      <vt:lpstr>Слайд 7</vt:lpstr>
      <vt:lpstr>Слайд 8</vt:lpstr>
      <vt:lpstr>Последний звонок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home-systems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Последний звонок</dc:title>
  <dc:creator>вова</dc:creator>
  <cp:lastModifiedBy>Евсеева</cp:lastModifiedBy>
  <cp:revision>76</cp:revision>
  <dcterms:created xsi:type="dcterms:W3CDTF">2011-05-19T15:10:07Z</dcterms:created>
  <dcterms:modified xsi:type="dcterms:W3CDTF">2013-11-01T21:38:37Z</dcterms:modified>
</cp:coreProperties>
</file>