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Единый </a:t>
            </a:r>
            <a:r>
              <a:rPr lang="ru-RU" dirty="0" err="1"/>
              <a:t>Всекубанский</a:t>
            </a:r>
            <a:r>
              <a:rPr lang="ru-RU" dirty="0"/>
              <a:t>  классный  час </a:t>
            </a:r>
            <a:br>
              <a:rPr lang="ru-RU" dirty="0"/>
            </a:br>
            <a:r>
              <a:rPr lang="ru-RU" dirty="0"/>
              <a:t>«Олимпийский старт Кубани»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5038716"/>
            <a:ext cx="550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Подготовила: учитель английского языка МБОУ ООШ </a:t>
            </a:r>
          </a:p>
          <a:p>
            <a:r>
              <a:rPr lang="ru-RU" dirty="0"/>
              <a:t>№ 9, г. Горячий Ключ  -    </a:t>
            </a:r>
            <a:r>
              <a:rPr lang="ru-RU" dirty="0" err="1"/>
              <a:t>Гостевских</a:t>
            </a:r>
            <a:r>
              <a:rPr lang="ru-RU" dirty="0"/>
              <a:t> Мария Андреевна (для 5 – 6 классов)</a:t>
            </a:r>
          </a:p>
        </p:txBody>
      </p:sp>
    </p:spTree>
    <p:extLst>
      <p:ext uri="{BB962C8B-B14F-4D97-AF65-F5344CB8AC3E}">
        <p14:creationId xmlns:p14="http://schemas.microsoft.com/office/powerpoint/2010/main" val="35152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" y="0"/>
            <a:ext cx="913994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462" y="2967335"/>
            <a:ext cx="87470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Культура зрителя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9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965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05093"/>
            <a:ext cx="6858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2700" y="2204864"/>
            <a:ext cx="92595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157 дней </a:t>
            </a:r>
            <a:endParaRPr lang="ru-RU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олимпийских 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событий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7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8" y="2700651"/>
            <a:ext cx="6032016" cy="4157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5" y="-15846"/>
            <a:ext cx="9216994" cy="51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838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" y="16202"/>
            <a:ext cx="9144989" cy="684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87"/>
            <a:ext cx="5076056" cy="6441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476672"/>
            <a:ext cx="4608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Нет ничего благороднее солнца</a:t>
            </a:r>
            <a:r>
              <a:rPr lang="ru-RU" sz="3600" dirty="0" smtClean="0"/>
              <a:t>,</a:t>
            </a:r>
            <a:endParaRPr lang="ru-RU" sz="3600" dirty="0"/>
          </a:p>
          <a:p>
            <a:r>
              <a:rPr lang="ru-RU" sz="3600" dirty="0"/>
              <a:t>дающего столько света и тепла.</a:t>
            </a:r>
          </a:p>
          <a:p>
            <a:r>
              <a:rPr lang="ru-RU" sz="3600" dirty="0"/>
              <a:t>Так и люди прославляют те состязания,</a:t>
            </a:r>
          </a:p>
          <a:p>
            <a:r>
              <a:rPr lang="ru-RU" sz="3600" dirty="0"/>
              <a:t>величественнее которых нет ничего – </a:t>
            </a:r>
          </a:p>
          <a:p>
            <a:r>
              <a:rPr lang="ru-RU" sz="3600" dirty="0"/>
              <a:t>Олимпийские игры.</a:t>
            </a:r>
          </a:p>
        </p:txBody>
      </p:sp>
    </p:spTree>
    <p:extLst>
      <p:ext uri="{BB962C8B-B14F-4D97-AF65-F5344CB8AC3E}">
        <p14:creationId xmlns:p14="http://schemas.microsoft.com/office/powerpoint/2010/main" val="22166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34" y="23161"/>
            <a:ext cx="9244434" cy="6855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23161"/>
            <a:ext cx="73711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Пусть все ваши достижения будут по-настоящему Олимпийскими!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9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9144000" cy="68389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7986" y="2492896"/>
            <a:ext cx="79880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Олимпийские ценности!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7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6111"/>
            <a:ext cx="4716016" cy="36551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606"/>
            <a:ext cx="7620000" cy="34253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326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2305615"/>
            <a:ext cx="3748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2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4" y="3754627"/>
            <a:ext cx="78854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0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1" y="0"/>
            <a:ext cx="916285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34567" y="2182505"/>
            <a:ext cx="60748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УВАЖЕНИЕ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4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554" y="2967335"/>
            <a:ext cx="90149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КРАСАВИЦА КУБАНЬ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5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8796" cy="6908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48" y="764704"/>
            <a:ext cx="9216144" cy="61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4261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77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Единый Всекубанский  классный  час  «Олимпийский старт Кубани»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Всекубанский  классный  час  «Олимпийский старт Кубани»</dc:title>
  <dc:creator>Emily</dc:creator>
  <cp:lastModifiedBy>User</cp:lastModifiedBy>
  <cp:revision>21</cp:revision>
  <dcterms:created xsi:type="dcterms:W3CDTF">2013-08-14T13:47:28Z</dcterms:created>
  <dcterms:modified xsi:type="dcterms:W3CDTF">2013-08-14T18:44:02Z</dcterms:modified>
</cp:coreProperties>
</file>