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6" r:id="rId2"/>
    <p:sldId id="257" r:id="rId3"/>
    <p:sldId id="258" r:id="rId4"/>
    <p:sldId id="270" r:id="rId5"/>
    <p:sldId id="271" r:id="rId6"/>
    <p:sldId id="259" r:id="rId7"/>
    <p:sldId id="260" r:id="rId8"/>
    <p:sldId id="261" r:id="rId9"/>
    <p:sldId id="262" r:id="rId10"/>
    <p:sldId id="263" r:id="rId11"/>
    <p:sldId id="27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069848"/>
            <a:ext cx="7470648" cy="1470025"/>
          </a:xfrm>
        </p:spPr>
        <p:txBody>
          <a:bodyPr>
            <a:noAutofit/>
          </a:bodyPr>
          <a:lstStyle>
            <a:lvl1pPr algn="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2743200" y="384048"/>
            <a:ext cx="5943600" cy="612648"/>
          </a:xfrm>
        </p:spPr>
        <p:txBody>
          <a:bodyPr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21"/>
          <p:cNvGrpSpPr/>
          <p:nvPr/>
        </p:nvGrpSpPr>
        <p:grpSpPr bwMode="grayWhite">
          <a:xfrm rot="19693411">
            <a:off x="3335008" y="1909248"/>
            <a:ext cx="6021229" cy="4829684"/>
            <a:chOff x="1761807" y="615248"/>
            <a:chExt cx="6021229" cy="4829684"/>
          </a:xfrm>
        </p:grpSpPr>
        <p:grpSp>
          <p:nvGrpSpPr>
            <p:cNvPr id="8" name="Group 42"/>
            <p:cNvGrpSpPr/>
            <p:nvPr userDrawn="1"/>
          </p:nvGrpSpPr>
          <p:grpSpPr bwMode="grayWhite">
            <a:xfrm>
              <a:off x="1761807" y="1695712"/>
              <a:ext cx="6021229" cy="3068566"/>
              <a:chOff x="1522575" y="779540"/>
              <a:chExt cx="6021229" cy="3068566"/>
            </a:xfrm>
          </p:grpSpPr>
          <p:sp>
            <p:nvSpPr>
              <p:cNvPr id="22" name="Freeform 21"/>
              <p:cNvSpPr/>
              <p:nvPr userDrawn="1"/>
            </p:nvSpPr>
            <p:spPr bwMode="grayWhite">
              <a:xfrm>
                <a:off x="1531435" y="783084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9100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 userDrawn="1"/>
            </p:nvSpPr>
            <p:spPr bwMode="grayWhite">
              <a:xfrm>
                <a:off x="1522575" y="779540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25400">
                <a:gradFill flip="none" rotWithShape="1">
                  <a:gsLst>
                    <a:gs pos="84000">
                      <a:srgbClr val="F8F8F8">
                        <a:alpha val="0"/>
                      </a:srgbClr>
                    </a:gs>
                    <a:gs pos="41000">
                      <a:srgbClr val="F8F8F8">
                        <a:alpha val="44000"/>
                      </a:srgbClr>
                    </a:gs>
                    <a:gs pos="88000">
                      <a:srgbClr val="F8F8F8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" name="Straight Connector 8"/>
            <p:cNvCxnSpPr/>
            <p:nvPr userDrawn="1"/>
          </p:nvCxnSpPr>
          <p:spPr bwMode="grayWhite">
            <a:xfrm rot="18120000" flipH="1">
              <a:off x="2718288" y="2106345"/>
              <a:ext cx="3999708" cy="2492654"/>
            </a:xfrm>
            <a:prstGeom prst="line">
              <a:avLst/>
            </a:prstGeom>
            <a:ln w="50800">
              <a:gradFill flip="none" rotWithShape="1">
                <a:gsLst>
                  <a:gs pos="10000">
                    <a:srgbClr val="FFFFFF">
                      <a:alpha val="0"/>
                    </a:srgbClr>
                  </a:gs>
                  <a:gs pos="50000">
                    <a:srgbClr val="F8F8F8">
                      <a:alpha val="60000"/>
                    </a:srgbClr>
                  </a:gs>
                  <a:gs pos="90000">
                    <a:srgbClr val="DDDDDD">
                      <a:alpha val="0"/>
                    </a:srgbClr>
                  </a:gs>
                </a:gsLst>
                <a:lin ang="2700000" scaled="1"/>
                <a:tileRect/>
              </a:gradFill>
              <a:miter lim="800000"/>
            </a:ln>
            <a:effectLst>
              <a:glow rad="63500">
                <a:srgbClr val="FFFFFF">
                  <a:alpha val="3922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38"/>
            <p:cNvGrpSpPr/>
            <p:nvPr userDrawn="1"/>
          </p:nvGrpSpPr>
          <p:grpSpPr bwMode="grayWhite">
            <a:xfrm>
              <a:off x="3730877" y="1536192"/>
              <a:ext cx="2721357" cy="3879656"/>
              <a:chOff x="3730877" y="1536192"/>
              <a:chExt cx="2721357" cy="3879656"/>
            </a:xfrm>
          </p:grpSpPr>
          <p:sp>
            <p:nvSpPr>
              <p:cNvPr id="20" name="Freeform 19"/>
              <p:cNvSpPr/>
              <p:nvPr userDrawn="1"/>
            </p:nvSpPr>
            <p:spPr bwMode="grayWhite">
              <a:xfrm>
                <a:off x="4388453" y="1629422"/>
                <a:ext cx="2059093" cy="340542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  <a:gd name="connsiteX2" fmla="*/ 0 w 2374787"/>
                  <a:gd name="connsiteY2" fmla="*/ 0 h 3196607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7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7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2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Freeform 20"/>
              <p:cNvSpPr/>
              <p:nvPr userDrawn="1"/>
            </p:nvSpPr>
            <p:spPr bwMode="grayWhite">
              <a:xfrm>
                <a:off x="3730877" y="1536192"/>
                <a:ext cx="2721357" cy="3879656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  <a:gd name="connsiteX3" fmla="*/ 1 w 3138588"/>
                  <a:gd name="connsiteY3" fmla="*/ 0 h 3682514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  <a:lnTo>
                      <a:pt x="1" y="0"/>
                    </a:lnTo>
                    <a:close/>
                  </a:path>
                  <a:path w="3138588" h="3682514" fill="none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39"/>
            <p:cNvGrpSpPr/>
            <p:nvPr userDrawn="1"/>
          </p:nvGrpSpPr>
          <p:grpSpPr bwMode="grayWhite">
            <a:xfrm>
              <a:off x="2756586" y="1619763"/>
              <a:ext cx="2892850" cy="3379627"/>
              <a:chOff x="2756587" y="1619763"/>
              <a:chExt cx="2892850" cy="3379627"/>
            </a:xfrm>
          </p:grpSpPr>
          <p:sp>
            <p:nvSpPr>
              <p:cNvPr id="18" name="Freeform 17"/>
              <p:cNvSpPr/>
              <p:nvPr userDrawn="1"/>
            </p:nvSpPr>
            <p:spPr bwMode="grayWhite">
              <a:xfrm flipH="1">
                <a:off x="2774785" y="1709909"/>
                <a:ext cx="2188853" cy="293368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  <a:gd name="connsiteX2" fmla="*/ 0 w 2374789"/>
                  <a:gd name="connsiteY2" fmla="*/ 0 h 3196608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9" h="3196608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9" h="3196608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9" name="Freeform 18"/>
              <p:cNvSpPr/>
              <p:nvPr userDrawn="1"/>
            </p:nvSpPr>
            <p:spPr bwMode="grayWhite">
              <a:xfrm flipH="1">
                <a:off x="2756587" y="1619763"/>
                <a:ext cx="2892850" cy="337962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8575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3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37"/>
            <p:cNvGrpSpPr/>
            <p:nvPr userDrawn="1"/>
          </p:nvGrpSpPr>
          <p:grpSpPr bwMode="grayWhite">
            <a:xfrm>
              <a:off x="3126248" y="615248"/>
              <a:ext cx="3325881" cy="2834631"/>
              <a:chOff x="3126249" y="615248"/>
              <a:chExt cx="3325881" cy="2834631"/>
            </a:xfrm>
          </p:grpSpPr>
          <p:sp>
            <p:nvSpPr>
              <p:cNvPr id="16" name="Freeform 15"/>
              <p:cNvSpPr/>
              <p:nvPr userDrawn="1"/>
            </p:nvSpPr>
            <p:spPr bwMode="grayWhite">
              <a:xfrm rot="13693869" flipH="1">
                <a:off x="3845802" y="929727"/>
                <a:ext cx="2144802" cy="2887031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  <a:gd name="connsiteX2" fmla="*/ 0 w 2374788"/>
                  <a:gd name="connsiteY2" fmla="*/ 0 h 3196606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6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6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65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7" name="Freeform 16"/>
              <p:cNvSpPr/>
              <p:nvPr userDrawn="1"/>
            </p:nvSpPr>
            <p:spPr bwMode="grayWhite">
              <a:xfrm rot="13693869" flipH="1">
                <a:off x="3371874" y="369623"/>
                <a:ext cx="2834631" cy="3325881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6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36"/>
            <p:cNvGrpSpPr/>
            <p:nvPr userDrawn="1"/>
          </p:nvGrpSpPr>
          <p:grpSpPr bwMode="grayWhite">
            <a:xfrm>
              <a:off x="2490231" y="1369960"/>
              <a:ext cx="4781177" cy="4074972"/>
              <a:chOff x="2490231" y="1369960"/>
              <a:chExt cx="4781177" cy="4074972"/>
            </a:xfrm>
          </p:grpSpPr>
          <p:sp>
            <p:nvSpPr>
              <p:cNvPr id="14" name="Freeform 13"/>
              <p:cNvSpPr/>
              <p:nvPr userDrawn="1"/>
            </p:nvSpPr>
            <p:spPr bwMode="grayWhite">
              <a:xfrm rot="13693869" flipH="1">
                <a:off x="3524638" y="1822044"/>
                <a:ext cx="3083296" cy="4150302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  <a:gd name="connsiteX2" fmla="*/ 0 w 2374788"/>
                  <a:gd name="connsiteY2" fmla="*/ 0 h 3196607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5" name="Freeform 14"/>
              <p:cNvSpPr/>
              <p:nvPr userDrawn="1"/>
            </p:nvSpPr>
            <p:spPr bwMode="grayWhite">
              <a:xfrm rot="13693869" flipH="1">
                <a:off x="2843334" y="1016857"/>
                <a:ext cx="4074972" cy="478117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3175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3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24" name="Picture 230" descr="st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4648200" y="4419600"/>
            <a:ext cx="895350" cy="9144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"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black">
          <a:xfrm>
            <a:off x="7068312" y="356616"/>
            <a:ext cx="161848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56616"/>
            <a:ext cx="6400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8720"/>
            <a:ext cx="8229600" cy="4983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232" y="2286000"/>
            <a:ext cx="7772400" cy="1362075"/>
          </a:xfrm>
        </p:spPr>
        <p:txBody>
          <a:bodyPr anchor="t">
            <a:noAutofit/>
          </a:bodyPr>
          <a:lstStyle>
            <a:lvl1pPr algn="ctr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353312"/>
            <a:ext cx="7772400" cy="905256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21"/>
          <p:cNvGrpSpPr/>
          <p:nvPr/>
        </p:nvGrpSpPr>
        <p:grpSpPr bwMode="grayWhite">
          <a:xfrm rot="19693411">
            <a:off x="3335008" y="1909248"/>
            <a:ext cx="6021229" cy="4829684"/>
            <a:chOff x="1761807" y="615248"/>
            <a:chExt cx="6021229" cy="4829684"/>
          </a:xfrm>
        </p:grpSpPr>
        <p:grpSp>
          <p:nvGrpSpPr>
            <p:cNvPr id="8" name="Group 42"/>
            <p:cNvGrpSpPr/>
            <p:nvPr userDrawn="1"/>
          </p:nvGrpSpPr>
          <p:grpSpPr bwMode="grayWhite">
            <a:xfrm>
              <a:off x="1761807" y="1695712"/>
              <a:ext cx="6021229" cy="3068566"/>
              <a:chOff x="1522575" y="779540"/>
              <a:chExt cx="6021229" cy="3068566"/>
            </a:xfrm>
          </p:grpSpPr>
          <p:sp>
            <p:nvSpPr>
              <p:cNvPr id="22" name="Freeform 21"/>
              <p:cNvSpPr/>
              <p:nvPr userDrawn="1"/>
            </p:nvSpPr>
            <p:spPr bwMode="grayWhite">
              <a:xfrm>
                <a:off x="1531435" y="783084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9100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 userDrawn="1"/>
            </p:nvSpPr>
            <p:spPr bwMode="grayWhite">
              <a:xfrm>
                <a:off x="1522575" y="779540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25400">
                <a:gradFill flip="none" rotWithShape="1">
                  <a:gsLst>
                    <a:gs pos="84000">
                      <a:srgbClr val="F8F8F8">
                        <a:alpha val="0"/>
                      </a:srgbClr>
                    </a:gs>
                    <a:gs pos="41000">
                      <a:srgbClr val="F8F8F8">
                        <a:alpha val="44000"/>
                      </a:srgbClr>
                    </a:gs>
                    <a:gs pos="88000">
                      <a:srgbClr val="F8F8F8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" name="Straight Connector 8"/>
            <p:cNvCxnSpPr/>
            <p:nvPr userDrawn="1"/>
          </p:nvCxnSpPr>
          <p:spPr bwMode="grayWhite">
            <a:xfrm rot="18120000" flipH="1">
              <a:off x="2718288" y="2106345"/>
              <a:ext cx="3999708" cy="2492654"/>
            </a:xfrm>
            <a:prstGeom prst="line">
              <a:avLst/>
            </a:prstGeom>
            <a:ln w="50800">
              <a:gradFill flip="none" rotWithShape="1">
                <a:gsLst>
                  <a:gs pos="10000">
                    <a:srgbClr val="FFFFFF">
                      <a:alpha val="0"/>
                    </a:srgbClr>
                  </a:gs>
                  <a:gs pos="50000">
                    <a:srgbClr val="F8F8F8">
                      <a:alpha val="60000"/>
                    </a:srgbClr>
                  </a:gs>
                  <a:gs pos="90000">
                    <a:srgbClr val="DDDDDD">
                      <a:alpha val="0"/>
                    </a:srgbClr>
                  </a:gs>
                </a:gsLst>
                <a:lin ang="2700000" scaled="1"/>
                <a:tileRect/>
              </a:gradFill>
              <a:miter lim="800000"/>
            </a:ln>
            <a:effectLst>
              <a:glow rad="63500">
                <a:srgbClr val="FFFFFF">
                  <a:alpha val="3922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38"/>
            <p:cNvGrpSpPr/>
            <p:nvPr userDrawn="1"/>
          </p:nvGrpSpPr>
          <p:grpSpPr bwMode="grayWhite">
            <a:xfrm>
              <a:off x="3730877" y="1536192"/>
              <a:ext cx="2721357" cy="3879656"/>
              <a:chOff x="3730877" y="1536192"/>
              <a:chExt cx="2721357" cy="3879656"/>
            </a:xfrm>
          </p:grpSpPr>
          <p:sp>
            <p:nvSpPr>
              <p:cNvPr id="20" name="Freeform 19"/>
              <p:cNvSpPr/>
              <p:nvPr userDrawn="1"/>
            </p:nvSpPr>
            <p:spPr bwMode="grayWhite">
              <a:xfrm>
                <a:off x="4388453" y="1629422"/>
                <a:ext cx="2059093" cy="340542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  <a:gd name="connsiteX2" fmla="*/ 0 w 2374787"/>
                  <a:gd name="connsiteY2" fmla="*/ 0 h 3196607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7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7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2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Freeform 20"/>
              <p:cNvSpPr/>
              <p:nvPr userDrawn="1"/>
            </p:nvSpPr>
            <p:spPr bwMode="grayWhite">
              <a:xfrm>
                <a:off x="3730877" y="1536192"/>
                <a:ext cx="2721357" cy="3879656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  <a:gd name="connsiteX3" fmla="*/ 1 w 3138588"/>
                  <a:gd name="connsiteY3" fmla="*/ 0 h 3682514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  <a:lnTo>
                      <a:pt x="1" y="0"/>
                    </a:lnTo>
                    <a:close/>
                  </a:path>
                  <a:path w="3138588" h="3682514" fill="none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39"/>
            <p:cNvGrpSpPr/>
            <p:nvPr userDrawn="1"/>
          </p:nvGrpSpPr>
          <p:grpSpPr bwMode="grayWhite">
            <a:xfrm>
              <a:off x="2756586" y="1619763"/>
              <a:ext cx="2892850" cy="3379627"/>
              <a:chOff x="2756587" y="1619763"/>
              <a:chExt cx="2892850" cy="3379627"/>
            </a:xfrm>
          </p:grpSpPr>
          <p:sp>
            <p:nvSpPr>
              <p:cNvPr id="18" name="Freeform 17"/>
              <p:cNvSpPr/>
              <p:nvPr userDrawn="1"/>
            </p:nvSpPr>
            <p:spPr bwMode="grayWhite">
              <a:xfrm flipH="1">
                <a:off x="2774785" y="1709909"/>
                <a:ext cx="2188853" cy="293368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  <a:gd name="connsiteX2" fmla="*/ 0 w 2374789"/>
                  <a:gd name="connsiteY2" fmla="*/ 0 h 3196608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9" h="3196608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9" h="3196608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9" name="Freeform 18"/>
              <p:cNvSpPr/>
              <p:nvPr userDrawn="1"/>
            </p:nvSpPr>
            <p:spPr bwMode="grayWhite">
              <a:xfrm flipH="1">
                <a:off x="2756587" y="1619763"/>
                <a:ext cx="2892850" cy="337962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8575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3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37"/>
            <p:cNvGrpSpPr/>
            <p:nvPr userDrawn="1"/>
          </p:nvGrpSpPr>
          <p:grpSpPr bwMode="grayWhite">
            <a:xfrm>
              <a:off x="3126248" y="615248"/>
              <a:ext cx="3325881" cy="2834631"/>
              <a:chOff x="3126249" y="615248"/>
              <a:chExt cx="3325881" cy="2834631"/>
            </a:xfrm>
          </p:grpSpPr>
          <p:sp>
            <p:nvSpPr>
              <p:cNvPr id="16" name="Freeform 15"/>
              <p:cNvSpPr/>
              <p:nvPr userDrawn="1"/>
            </p:nvSpPr>
            <p:spPr bwMode="grayWhite">
              <a:xfrm rot="13693869" flipH="1">
                <a:off x="3845802" y="929727"/>
                <a:ext cx="2144802" cy="2887031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  <a:gd name="connsiteX2" fmla="*/ 0 w 2374788"/>
                  <a:gd name="connsiteY2" fmla="*/ 0 h 3196606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6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6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65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7" name="Freeform 16"/>
              <p:cNvSpPr/>
              <p:nvPr userDrawn="1"/>
            </p:nvSpPr>
            <p:spPr bwMode="grayWhite">
              <a:xfrm rot="13693869" flipH="1">
                <a:off x="3371874" y="369623"/>
                <a:ext cx="2834631" cy="3325881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6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36"/>
            <p:cNvGrpSpPr/>
            <p:nvPr userDrawn="1"/>
          </p:nvGrpSpPr>
          <p:grpSpPr bwMode="grayWhite">
            <a:xfrm>
              <a:off x="2490231" y="1369960"/>
              <a:ext cx="4781177" cy="4074972"/>
              <a:chOff x="2490231" y="1369960"/>
              <a:chExt cx="4781177" cy="4074972"/>
            </a:xfrm>
          </p:grpSpPr>
          <p:sp>
            <p:nvSpPr>
              <p:cNvPr id="14" name="Freeform 13"/>
              <p:cNvSpPr/>
              <p:nvPr userDrawn="1"/>
            </p:nvSpPr>
            <p:spPr bwMode="grayWhite">
              <a:xfrm rot="13693869" flipH="1">
                <a:off x="3524638" y="1822044"/>
                <a:ext cx="3083296" cy="4150302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  <a:gd name="connsiteX2" fmla="*/ 0 w 2374788"/>
                  <a:gd name="connsiteY2" fmla="*/ 0 h 3196607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5" name="Freeform 14"/>
              <p:cNvSpPr/>
              <p:nvPr userDrawn="1"/>
            </p:nvSpPr>
            <p:spPr bwMode="grayWhite">
              <a:xfrm rot="13693869" flipH="1">
                <a:off x="2843334" y="1016857"/>
                <a:ext cx="4074972" cy="478117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3175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3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24" name="Picture 230" descr="st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4648200" y="4419600"/>
            <a:ext cx="895350" cy="9144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4632" y="1289304"/>
            <a:ext cx="4038600" cy="46725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1728" y="1289304"/>
            <a:ext cx="4038600" cy="46725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353312"/>
            <a:ext cx="4041648" cy="639762"/>
          </a:xfrm>
          <a:solidFill>
            <a:srgbClr val="FFFFFF">
              <a:alpha val="25098"/>
            </a:srgbClr>
          </a:solidFill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93976"/>
            <a:ext cx="4040188" cy="4032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5" y="1353312"/>
            <a:ext cx="4041648" cy="639762"/>
          </a:xfrm>
          <a:solidFill>
            <a:srgbClr val="FFFFFF">
              <a:alpha val="25098"/>
            </a:srgbClr>
          </a:solidFill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93976"/>
            <a:ext cx="4041775" cy="4032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6152" y="0"/>
            <a:ext cx="7470648" cy="987552"/>
          </a:xfr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1016" y="1371600"/>
            <a:ext cx="4672584" cy="48554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6025896" y="1371600"/>
            <a:ext cx="2633472" cy="4873752"/>
          </a:xfrm>
          <a:gradFill>
            <a:gsLst>
              <a:gs pos="0">
                <a:schemeClr val="bg1">
                  <a:lumMod val="95000"/>
                  <a:alpha val="34000"/>
                </a:schemeClr>
              </a:gs>
              <a:gs pos="60000">
                <a:schemeClr val="tx2">
                  <a:lumMod val="20000"/>
                  <a:lumOff val="80000"/>
                  <a:alpha val="0"/>
                </a:schemeClr>
              </a:gs>
            </a:gsLst>
            <a:lin ang="5400000" scaled="1"/>
          </a:gradFill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02920" y="4855464"/>
            <a:ext cx="3218688" cy="777240"/>
          </a:xfrm>
          <a:solidFill>
            <a:schemeClr val="bg2">
              <a:lumMod val="50000"/>
            </a:schemeClr>
          </a:solidFill>
        </p:spPr>
        <p:txBody>
          <a:bodyPr anchor="ctr"/>
          <a:lstStyle>
            <a:lvl1pPr algn="ctr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3867912" y="1216152"/>
            <a:ext cx="4626864" cy="4398264"/>
          </a:xfrm>
          <a:solidFill>
            <a:srgbClr val="EAEAEA"/>
          </a:solidFill>
          <a:effectLst>
            <a:outerShdw blurRad="254000" dist="101600" dir="2700000" algn="ctr" rotWithShape="0">
              <a:srgbClr val="000000">
                <a:alpha val="4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" y="1216152"/>
            <a:ext cx="3218688" cy="3575304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White">
          <a:xfrm>
            <a:off x="0" y="0"/>
            <a:ext cx="9144000" cy="6858000"/>
          </a:xfrm>
          <a:prstGeom prst="rect">
            <a:avLst/>
          </a:prstGeom>
          <a:gradFill>
            <a:gsLst>
              <a:gs pos="6000">
                <a:schemeClr val="bg2">
                  <a:lumMod val="50000"/>
                  <a:alpha val="83000"/>
                </a:schemeClr>
              </a:gs>
              <a:gs pos="26000">
                <a:schemeClr val="bg2">
                  <a:lumMod val="50000"/>
                  <a:alpha val="63000"/>
                </a:schemeClr>
              </a:gs>
              <a:gs pos="50000">
                <a:schemeClr val="bg2">
                  <a:lumMod val="50000"/>
                  <a:alpha val="27000"/>
                </a:schemeClr>
              </a:gs>
              <a:gs pos="100000">
                <a:schemeClr val="bg2">
                  <a:lumMod val="50000"/>
                  <a:alpha val="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black">
          <a:xfrm>
            <a:off x="0" y="0"/>
            <a:ext cx="1216152" cy="987552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76200" y="1066800"/>
            <a:ext cx="2590800" cy="1219200"/>
          </a:xfrm>
          <a:prstGeom prst="rect">
            <a:avLst/>
          </a:prstGeom>
          <a:blipFill dpi="0" rotWithShape="1">
            <a:blip r:embed="rId13" cstate="print">
              <a:alphaModFix amt="5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136" descr="sta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gray">
          <a:xfrm rot="-1315059">
            <a:off x="8659903" y="5872449"/>
            <a:ext cx="542925" cy="555625"/>
          </a:xfrm>
          <a:prstGeom prst="rect">
            <a:avLst/>
          </a:prstGeom>
          <a:noFill/>
        </p:spPr>
      </p:pic>
      <p:pic>
        <p:nvPicPr>
          <p:cNvPr id="11" name="Picture 139" descr="sta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gray">
          <a:xfrm rot="-1315059" flipH="1" flipV="1">
            <a:off x="152400" y="4724400"/>
            <a:ext cx="425450" cy="434975"/>
          </a:xfrm>
          <a:prstGeom prst="rect">
            <a:avLst/>
          </a:prstGeom>
          <a:noFill/>
        </p:spPr>
      </p:pic>
      <p:pic>
        <p:nvPicPr>
          <p:cNvPr id="12" name="Picture 99" descr="sta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gray">
          <a:xfrm rot="-1315059">
            <a:off x="533400" y="152400"/>
            <a:ext cx="692150" cy="708025"/>
          </a:xfrm>
          <a:prstGeom prst="rect">
            <a:avLst/>
          </a:prstGeom>
          <a:noFill/>
        </p:spPr>
      </p:pic>
      <p:cxnSp>
        <p:nvCxnSpPr>
          <p:cNvPr id="13" name="Straight Connector 12"/>
          <p:cNvCxnSpPr/>
          <p:nvPr/>
        </p:nvCxnSpPr>
        <p:spPr bwMode="white">
          <a:xfrm>
            <a:off x="1216946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 bwMode="ltGray">
          <a:xfrm>
            <a:off x="8714232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ltGray">
          <a:xfrm>
            <a:off x="2670048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grayWhite">
          <a:xfrm>
            <a:off x="0" y="990600"/>
            <a:ext cx="9144000" cy="1588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grayWhite">
          <a:xfrm>
            <a:off x="5788152" y="1069848"/>
            <a:ext cx="3355848" cy="1588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01"/>
          <p:cNvGrpSpPr>
            <a:grpSpLocks/>
          </p:cNvGrpSpPr>
          <p:nvPr/>
        </p:nvGrpSpPr>
        <p:grpSpPr bwMode="ltGray">
          <a:xfrm>
            <a:off x="-61512" y="-103188"/>
            <a:ext cx="4100112" cy="4217988"/>
            <a:chOff x="-80" y="-65"/>
            <a:chExt cx="2624" cy="2631"/>
          </a:xfrm>
          <a:solidFill>
            <a:schemeClr val="bg2">
              <a:lumMod val="20000"/>
              <a:lumOff val="80000"/>
              <a:alpha val="10196"/>
            </a:schemeClr>
          </a:solidFill>
        </p:grpSpPr>
        <p:sp>
          <p:nvSpPr>
            <p:cNvPr id="19" name="Freeform 102"/>
            <p:cNvSpPr>
              <a:spLocks/>
            </p:cNvSpPr>
            <p:nvPr/>
          </p:nvSpPr>
          <p:spPr bwMode="ltGray">
            <a:xfrm>
              <a:off x="1703" y="0"/>
              <a:ext cx="73" cy="34"/>
            </a:xfrm>
            <a:custGeom>
              <a:avLst/>
              <a:gdLst>
                <a:gd name="connsiteX0" fmla="*/ 674 w 711"/>
                <a:gd name="connsiteY0" fmla="*/ 0 h 451"/>
                <a:gd name="connsiteX1" fmla="*/ 711 w 711"/>
                <a:gd name="connsiteY1" fmla="*/ 67 h 451"/>
                <a:gd name="connsiteX2" fmla="*/ 132 w 711"/>
                <a:gd name="connsiteY2" fmla="*/ 401 h 451"/>
                <a:gd name="connsiteX3" fmla="*/ 112 w 711"/>
                <a:gd name="connsiteY3" fmla="*/ 367 h 451"/>
                <a:gd name="connsiteX4" fmla="*/ 94 w 711"/>
                <a:gd name="connsiteY4" fmla="*/ 335 h 451"/>
                <a:gd name="connsiteX5" fmla="*/ 674 w 711"/>
                <a:gd name="connsiteY5" fmla="*/ 0 h 451"/>
                <a:gd name="connsiteX0" fmla="*/ 674 w 711"/>
                <a:gd name="connsiteY0" fmla="*/ 0 h 451"/>
                <a:gd name="connsiteX1" fmla="*/ 711 w 711"/>
                <a:gd name="connsiteY1" fmla="*/ 67 h 451"/>
                <a:gd name="connsiteX2" fmla="*/ 185 w 711"/>
                <a:gd name="connsiteY2" fmla="*/ 369 h 451"/>
                <a:gd name="connsiteX3" fmla="*/ 132 w 711"/>
                <a:gd name="connsiteY3" fmla="*/ 401 h 451"/>
                <a:gd name="connsiteX4" fmla="*/ 112 w 711"/>
                <a:gd name="connsiteY4" fmla="*/ 367 h 451"/>
                <a:gd name="connsiteX5" fmla="*/ 94 w 711"/>
                <a:gd name="connsiteY5" fmla="*/ 335 h 451"/>
                <a:gd name="connsiteX6" fmla="*/ 674 w 711"/>
                <a:gd name="connsiteY6" fmla="*/ 0 h 451"/>
                <a:gd name="connsiteX0" fmla="*/ 674 w 711"/>
                <a:gd name="connsiteY0" fmla="*/ 0 h 401"/>
                <a:gd name="connsiteX1" fmla="*/ 711 w 711"/>
                <a:gd name="connsiteY1" fmla="*/ 67 h 401"/>
                <a:gd name="connsiteX2" fmla="*/ 185 w 711"/>
                <a:gd name="connsiteY2" fmla="*/ 369 h 401"/>
                <a:gd name="connsiteX3" fmla="*/ 132 w 711"/>
                <a:gd name="connsiteY3" fmla="*/ 401 h 401"/>
                <a:gd name="connsiteX4" fmla="*/ 112 w 711"/>
                <a:gd name="connsiteY4" fmla="*/ 367 h 401"/>
                <a:gd name="connsiteX5" fmla="*/ 94 w 711"/>
                <a:gd name="connsiteY5" fmla="*/ 335 h 401"/>
                <a:gd name="connsiteX6" fmla="*/ 674 w 711"/>
                <a:gd name="connsiteY6" fmla="*/ 0 h 401"/>
                <a:gd name="connsiteX0" fmla="*/ 562 w 599"/>
                <a:gd name="connsiteY0" fmla="*/ 0 h 401"/>
                <a:gd name="connsiteX1" fmla="*/ 599 w 599"/>
                <a:gd name="connsiteY1" fmla="*/ 67 h 401"/>
                <a:gd name="connsiteX2" fmla="*/ 73 w 599"/>
                <a:gd name="connsiteY2" fmla="*/ 369 h 401"/>
                <a:gd name="connsiteX3" fmla="*/ 20 w 599"/>
                <a:gd name="connsiteY3" fmla="*/ 401 h 401"/>
                <a:gd name="connsiteX4" fmla="*/ 0 w 599"/>
                <a:gd name="connsiteY4" fmla="*/ 367 h 401"/>
                <a:gd name="connsiteX5" fmla="*/ 562 w 599"/>
                <a:gd name="connsiteY5" fmla="*/ 0 h 401"/>
                <a:gd name="connsiteX0" fmla="*/ 0 w 599"/>
                <a:gd name="connsiteY0" fmla="*/ 300 h 334"/>
                <a:gd name="connsiteX1" fmla="*/ 599 w 599"/>
                <a:gd name="connsiteY1" fmla="*/ 0 h 334"/>
                <a:gd name="connsiteX2" fmla="*/ 73 w 599"/>
                <a:gd name="connsiteY2" fmla="*/ 302 h 334"/>
                <a:gd name="connsiteX3" fmla="*/ 20 w 599"/>
                <a:gd name="connsiteY3" fmla="*/ 334 h 334"/>
                <a:gd name="connsiteX4" fmla="*/ 0 w 599"/>
                <a:gd name="connsiteY4" fmla="*/ 300 h 334"/>
                <a:gd name="connsiteX0" fmla="*/ 0 w 73"/>
                <a:gd name="connsiteY0" fmla="*/ 5 h 39"/>
                <a:gd name="connsiteX1" fmla="*/ 73 w 73"/>
                <a:gd name="connsiteY1" fmla="*/ 7 h 39"/>
                <a:gd name="connsiteX2" fmla="*/ 20 w 73"/>
                <a:gd name="connsiteY2" fmla="*/ 39 h 39"/>
                <a:gd name="connsiteX3" fmla="*/ 0 w 73"/>
                <a:gd name="connsiteY3" fmla="*/ 5 h 39"/>
                <a:gd name="connsiteX0" fmla="*/ 0 w 73"/>
                <a:gd name="connsiteY0" fmla="*/ 0 h 34"/>
                <a:gd name="connsiteX1" fmla="*/ 73 w 73"/>
                <a:gd name="connsiteY1" fmla="*/ 2 h 34"/>
                <a:gd name="connsiteX2" fmla="*/ 20 w 73"/>
                <a:gd name="connsiteY2" fmla="*/ 34 h 34"/>
                <a:gd name="connsiteX3" fmla="*/ 0 w 73"/>
                <a:gd name="connsiteY3" fmla="*/ 0 h 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" h="34">
                  <a:moveTo>
                    <a:pt x="0" y="0"/>
                  </a:moveTo>
                  <a:cubicBezTo>
                    <a:pt x="24" y="1"/>
                    <a:pt x="49" y="1"/>
                    <a:pt x="73" y="2"/>
                  </a:cubicBezTo>
                  <a:lnTo>
                    <a:pt x="20" y="34"/>
                  </a:lnTo>
                  <a:cubicBezTo>
                    <a:pt x="13" y="23"/>
                    <a:pt x="7" y="1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03"/>
            <p:cNvSpPr>
              <a:spLocks/>
            </p:cNvSpPr>
            <p:nvPr/>
          </p:nvSpPr>
          <p:spPr bwMode="ltGray">
            <a:xfrm>
              <a:off x="1739" y="2"/>
              <a:ext cx="314" cy="131"/>
            </a:xfrm>
            <a:custGeom>
              <a:avLst/>
              <a:gdLst>
                <a:gd name="connsiteX0" fmla="*/ 607 w 638"/>
                <a:gd name="connsiteY0" fmla="*/ 0 h 353"/>
                <a:gd name="connsiteX1" fmla="*/ 638 w 638"/>
                <a:gd name="connsiteY1" fmla="*/ 71 h 353"/>
                <a:gd name="connsiteX2" fmla="*/ 33 w 638"/>
                <a:gd name="connsiteY2" fmla="*/ 353 h 353"/>
                <a:gd name="connsiteX3" fmla="*/ 0 w 638"/>
                <a:gd name="connsiteY3" fmla="*/ 284 h 353"/>
                <a:gd name="connsiteX4" fmla="*/ 129 w 638"/>
                <a:gd name="connsiteY4" fmla="*/ 222 h 353"/>
                <a:gd name="connsiteX5" fmla="*/ 607 w 638"/>
                <a:gd name="connsiteY5" fmla="*/ 0 h 353"/>
                <a:gd name="connsiteX0" fmla="*/ 607 w 638"/>
                <a:gd name="connsiteY0" fmla="*/ 0 h 353"/>
                <a:gd name="connsiteX1" fmla="*/ 638 w 638"/>
                <a:gd name="connsiteY1" fmla="*/ 71 h 353"/>
                <a:gd name="connsiteX2" fmla="*/ 314 w 638"/>
                <a:gd name="connsiteY2" fmla="*/ 222 h 353"/>
                <a:gd name="connsiteX3" fmla="*/ 33 w 638"/>
                <a:gd name="connsiteY3" fmla="*/ 353 h 353"/>
                <a:gd name="connsiteX4" fmla="*/ 0 w 638"/>
                <a:gd name="connsiteY4" fmla="*/ 284 h 353"/>
                <a:gd name="connsiteX5" fmla="*/ 129 w 638"/>
                <a:gd name="connsiteY5" fmla="*/ 222 h 353"/>
                <a:gd name="connsiteX6" fmla="*/ 607 w 638"/>
                <a:gd name="connsiteY6" fmla="*/ 0 h 353"/>
                <a:gd name="connsiteX0" fmla="*/ 129 w 638"/>
                <a:gd name="connsiteY0" fmla="*/ 151 h 282"/>
                <a:gd name="connsiteX1" fmla="*/ 638 w 638"/>
                <a:gd name="connsiteY1" fmla="*/ 0 h 282"/>
                <a:gd name="connsiteX2" fmla="*/ 314 w 638"/>
                <a:gd name="connsiteY2" fmla="*/ 151 h 282"/>
                <a:gd name="connsiteX3" fmla="*/ 33 w 638"/>
                <a:gd name="connsiteY3" fmla="*/ 282 h 282"/>
                <a:gd name="connsiteX4" fmla="*/ 0 w 638"/>
                <a:gd name="connsiteY4" fmla="*/ 213 h 282"/>
                <a:gd name="connsiteX5" fmla="*/ 129 w 638"/>
                <a:gd name="connsiteY5" fmla="*/ 151 h 282"/>
                <a:gd name="connsiteX0" fmla="*/ 129 w 314"/>
                <a:gd name="connsiteY0" fmla="*/ 0 h 131"/>
                <a:gd name="connsiteX1" fmla="*/ 314 w 314"/>
                <a:gd name="connsiteY1" fmla="*/ 0 h 131"/>
                <a:gd name="connsiteX2" fmla="*/ 33 w 314"/>
                <a:gd name="connsiteY2" fmla="*/ 131 h 131"/>
                <a:gd name="connsiteX3" fmla="*/ 0 w 314"/>
                <a:gd name="connsiteY3" fmla="*/ 62 h 131"/>
                <a:gd name="connsiteX4" fmla="*/ 129 w 314"/>
                <a:gd name="connsiteY4" fmla="*/ 0 h 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" h="131">
                  <a:moveTo>
                    <a:pt x="129" y="0"/>
                  </a:moveTo>
                  <a:lnTo>
                    <a:pt x="314" y="0"/>
                  </a:lnTo>
                  <a:lnTo>
                    <a:pt x="33" y="131"/>
                  </a:lnTo>
                  <a:lnTo>
                    <a:pt x="0" y="62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04"/>
            <p:cNvSpPr>
              <a:spLocks/>
            </p:cNvSpPr>
            <p:nvPr/>
          </p:nvSpPr>
          <p:spPr bwMode="ltGray">
            <a:xfrm>
              <a:off x="1785" y="-65"/>
              <a:ext cx="654" cy="301"/>
            </a:xfrm>
            <a:custGeom>
              <a:avLst/>
              <a:gdLst/>
              <a:ahLst/>
              <a:cxnLst>
                <a:cxn ang="0">
                  <a:pos x="629" y="0"/>
                </a:cxn>
                <a:cxn ang="0">
                  <a:pos x="654" y="73"/>
                </a:cxn>
                <a:cxn ang="0">
                  <a:pos x="26" y="301"/>
                </a:cxn>
                <a:cxn ang="0">
                  <a:pos x="0" y="229"/>
                </a:cxn>
                <a:cxn ang="0">
                  <a:pos x="629" y="0"/>
                </a:cxn>
              </a:cxnLst>
              <a:rect l="0" t="0" r="r" b="b"/>
              <a:pathLst>
                <a:path w="654" h="301">
                  <a:moveTo>
                    <a:pt x="629" y="0"/>
                  </a:moveTo>
                  <a:lnTo>
                    <a:pt x="654" y="73"/>
                  </a:lnTo>
                  <a:lnTo>
                    <a:pt x="26" y="301"/>
                  </a:lnTo>
                  <a:lnTo>
                    <a:pt x="0" y="229"/>
                  </a:lnTo>
                  <a:lnTo>
                    <a:pt x="6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105"/>
            <p:cNvSpPr>
              <a:spLocks/>
            </p:cNvSpPr>
            <p:nvPr/>
          </p:nvSpPr>
          <p:spPr bwMode="ltGray">
            <a:xfrm>
              <a:off x="1821" y="94"/>
              <a:ext cx="666" cy="248"/>
            </a:xfrm>
            <a:custGeom>
              <a:avLst/>
              <a:gdLst/>
              <a:ahLst/>
              <a:cxnLst>
                <a:cxn ang="0">
                  <a:pos x="647" y="0"/>
                </a:cxn>
                <a:cxn ang="0">
                  <a:pos x="666" y="75"/>
                </a:cxn>
                <a:cxn ang="0">
                  <a:pos x="20" y="248"/>
                </a:cxn>
                <a:cxn ang="0">
                  <a:pos x="0" y="174"/>
                </a:cxn>
                <a:cxn ang="0">
                  <a:pos x="647" y="0"/>
                </a:cxn>
              </a:cxnLst>
              <a:rect l="0" t="0" r="r" b="b"/>
              <a:pathLst>
                <a:path w="666" h="248">
                  <a:moveTo>
                    <a:pt x="647" y="0"/>
                  </a:moveTo>
                  <a:lnTo>
                    <a:pt x="666" y="75"/>
                  </a:lnTo>
                  <a:lnTo>
                    <a:pt x="20" y="248"/>
                  </a:lnTo>
                  <a:lnTo>
                    <a:pt x="0" y="174"/>
                  </a:lnTo>
                  <a:lnTo>
                    <a:pt x="6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106"/>
            <p:cNvSpPr>
              <a:spLocks/>
            </p:cNvSpPr>
            <p:nvPr/>
          </p:nvSpPr>
          <p:spPr bwMode="ltGray">
            <a:xfrm>
              <a:off x="1848" y="258"/>
              <a:ext cx="673" cy="192"/>
            </a:xfrm>
            <a:custGeom>
              <a:avLst/>
              <a:gdLst/>
              <a:ahLst/>
              <a:cxnLst>
                <a:cxn ang="0">
                  <a:pos x="659" y="0"/>
                </a:cxn>
                <a:cxn ang="0">
                  <a:pos x="673" y="76"/>
                </a:cxn>
                <a:cxn ang="0">
                  <a:pos x="14" y="192"/>
                </a:cxn>
                <a:cxn ang="0">
                  <a:pos x="0" y="116"/>
                </a:cxn>
                <a:cxn ang="0">
                  <a:pos x="659" y="0"/>
                </a:cxn>
              </a:cxnLst>
              <a:rect l="0" t="0" r="r" b="b"/>
              <a:pathLst>
                <a:path w="673" h="192">
                  <a:moveTo>
                    <a:pt x="659" y="0"/>
                  </a:moveTo>
                  <a:lnTo>
                    <a:pt x="673" y="76"/>
                  </a:lnTo>
                  <a:lnTo>
                    <a:pt x="14" y="192"/>
                  </a:lnTo>
                  <a:lnTo>
                    <a:pt x="0" y="116"/>
                  </a:lnTo>
                  <a:lnTo>
                    <a:pt x="6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107"/>
            <p:cNvSpPr>
              <a:spLocks/>
            </p:cNvSpPr>
            <p:nvPr/>
          </p:nvSpPr>
          <p:spPr bwMode="ltGray">
            <a:xfrm>
              <a:off x="1867" y="424"/>
              <a:ext cx="673" cy="136"/>
            </a:xfrm>
            <a:custGeom>
              <a:avLst/>
              <a:gdLst/>
              <a:ahLst/>
              <a:cxnLst>
                <a:cxn ang="0">
                  <a:pos x="666" y="0"/>
                </a:cxn>
                <a:cxn ang="0">
                  <a:pos x="673" y="78"/>
                </a:cxn>
                <a:cxn ang="0">
                  <a:pos x="6" y="136"/>
                </a:cxn>
                <a:cxn ang="0">
                  <a:pos x="0" y="59"/>
                </a:cxn>
                <a:cxn ang="0">
                  <a:pos x="666" y="0"/>
                </a:cxn>
              </a:cxnLst>
              <a:rect l="0" t="0" r="r" b="b"/>
              <a:pathLst>
                <a:path w="673" h="136">
                  <a:moveTo>
                    <a:pt x="666" y="0"/>
                  </a:moveTo>
                  <a:lnTo>
                    <a:pt x="673" y="78"/>
                  </a:lnTo>
                  <a:lnTo>
                    <a:pt x="6" y="136"/>
                  </a:lnTo>
                  <a:lnTo>
                    <a:pt x="0" y="59"/>
                  </a:lnTo>
                  <a:lnTo>
                    <a:pt x="6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Rectangle 108"/>
            <p:cNvSpPr>
              <a:spLocks noChangeArrowheads="1"/>
            </p:cNvSpPr>
            <p:nvPr/>
          </p:nvSpPr>
          <p:spPr bwMode="ltGray">
            <a:xfrm>
              <a:off x="1875" y="593"/>
              <a:ext cx="669" cy="77"/>
            </a:xfrm>
            <a:prstGeom prst="rect">
              <a:avLst/>
            </a:prstGeom>
            <a:grpFill/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109"/>
            <p:cNvSpPr>
              <a:spLocks/>
            </p:cNvSpPr>
            <p:nvPr/>
          </p:nvSpPr>
          <p:spPr bwMode="ltGray">
            <a:xfrm>
              <a:off x="1867" y="703"/>
              <a:ext cx="673" cy="135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673" y="59"/>
                </a:cxn>
                <a:cxn ang="0">
                  <a:pos x="667" y="135"/>
                </a:cxn>
                <a:cxn ang="0">
                  <a:pos x="0" y="76"/>
                </a:cxn>
                <a:cxn ang="0">
                  <a:pos x="7" y="0"/>
                </a:cxn>
              </a:cxnLst>
              <a:rect l="0" t="0" r="r" b="b"/>
              <a:pathLst>
                <a:path w="673" h="135">
                  <a:moveTo>
                    <a:pt x="7" y="0"/>
                  </a:moveTo>
                  <a:lnTo>
                    <a:pt x="673" y="59"/>
                  </a:lnTo>
                  <a:lnTo>
                    <a:pt x="667" y="135"/>
                  </a:lnTo>
                  <a:lnTo>
                    <a:pt x="0" y="76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110"/>
            <p:cNvSpPr>
              <a:spLocks/>
            </p:cNvSpPr>
            <p:nvPr/>
          </p:nvSpPr>
          <p:spPr bwMode="ltGray">
            <a:xfrm>
              <a:off x="1849" y="813"/>
              <a:ext cx="674" cy="192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674" y="116"/>
                </a:cxn>
                <a:cxn ang="0">
                  <a:pos x="660" y="192"/>
                </a:cxn>
                <a:cxn ang="0">
                  <a:pos x="0" y="75"/>
                </a:cxn>
                <a:cxn ang="0">
                  <a:pos x="14" y="0"/>
                </a:cxn>
              </a:cxnLst>
              <a:rect l="0" t="0" r="r" b="b"/>
              <a:pathLst>
                <a:path w="674" h="192">
                  <a:moveTo>
                    <a:pt x="14" y="0"/>
                  </a:moveTo>
                  <a:lnTo>
                    <a:pt x="674" y="116"/>
                  </a:lnTo>
                  <a:lnTo>
                    <a:pt x="660" y="192"/>
                  </a:lnTo>
                  <a:lnTo>
                    <a:pt x="0" y="75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111"/>
            <p:cNvSpPr>
              <a:spLocks/>
            </p:cNvSpPr>
            <p:nvPr/>
          </p:nvSpPr>
          <p:spPr bwMode="ltGray">
            <a:xfrm>
              <a:off x="1822" y="921"/>
              <a:ext cx="667" cy="247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667" y="173"/>
                </a:cxn>
                <a:cxn ang="0">
                  <a:pos x="647" y="247"/>
                </a:cxn>
                <a:cxn ang="0">
                  <a:pos x="0" y="74"/>
                </a:cxn>
                <a:cxn ang="0">
                  <a:pos x="20" y="0"/>
                </a:cxn>
              </a:cxnLst>
              <a:rect l="0" t="0" r="r" b="b"/>
              <a:pathLst>
                <a:path w="667" h="247">
                  <a:moveTo>
                    <a:pt x="20" y="0"/>
                  </a:moveTo>
                  <a:lnTo>
                    <a:pt x="667" y="173"/>
                  </a:lnTo>
                  <a:lnTo>
                    <a:pt x="647" y="247"/>
                  </a:lnTo>
                  <a:lnTo>
                    <a:pt x="0" y="74"/>
                  </a:lnTo>
                  <a:lnTo>
                    <a:pt x="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112"/>
            <p:cNvSpPr>
              <a:spLocks/>
            </p:cNvSpPr>
            <p:nvPr/>
          </p:nvSpPr>
          <p:spPr bwMode="ltGray">
            <a:xfrm>
              <a:off x="1787" y="1027"/>
              <a:ext cx="655" cy="301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655" y="229"/>
                </a:cxn>
                <a:cxn ang="0">
                  <a:pos x="629" y="301"/>
                </a:cxn>
                <a:cxn ang="0">
                  <a:pos x="0" y="72"/>
                </a:cxn>
                <a:cxn ang="0">
                  <a:pos x="26" y="0"/>
                </a:cxn>
              </a:cxnLst>
              <a:rect l="0" t="0" r="r" b="b"/>
              <a:pathLst>
                <a:path w="655" h="301">
                  <a:moveTo>
                    <a:pt x="26" y="0"/>
                  </a:moveTo>
                  <a:lnTo>
                    <a:pt x="655" y="229"/>
                  </a:lnTo>
                  <a:lnTo>
                    <a:pt x="629" y="301"/>
                  </a:lnTo>
                  <a:lnTo>
                    <a:pt x="0" y="72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113"/>
            <p:cNvSpPr>
              <a:spLocks/>
            </p:cNvSpPr>
            <p:nvPr/>
          </p:nvSpPr>
          <p:spPr bwMode="ltGray">
            <a:xfrm>
              <a:off x="1742" y="1130"/>
              <a:ext cx="639" cy="353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639" y="283"/>
                </a:cxn>
                <a:cxn ang="0">
                  <a:pos x="606" y="353"/>
                </a:cxn>
                <a:cxn ang="0">
                  <a:pos x="0" y="70"/>
                </a:cxn>
                <a:cxn ang="0">
                  <a:pos x="32" y="0"/>
                </a:cxn>
              </a:cxnLst>
              <a:rect l="0" t="0" r="r" b="b"/>
              <a:pathLst>
                <a:path w="639" h="353">
                  <a:moveTo>
                    <a:pt x="32" y="0"/>
                  </a:moveTo>
                  <a:lnTo>
                    <a:pt x="639" y="283"/>
                  </a:lnTo>
                  <a:lnTo>
                    <a:pt x="606" y="353"/>
                  </a:lnTo>
                  <a:lnTo>
                    <a:pt x="0" y="70"/>
                  </a:lnTo>
                  <a:lnTo>
                    <a:pt x="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114"/>
            <p:cNvSpPr>
              <a:spLocks/>
            </p:cNvSpPr>
            <p:nvPr/>
          </p:nvSpPr>
          <p:spPr bwMode="ltGray">
            <a:xfrm>
              <a:off x="1689" y="1230"/>
              <a:ext cx="617" cy="400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617" y="334"/>
                </a:cxn>
                <a:cxn ang="0">
                  <a:pos x="579" y="400"/>
                </a:cxn>
                <a:cxn ang="0">
                  <a:pos x="0" y="66"/>
                </a:cxn>
                <a:cxn ang="0">
                  <a:pos x="37" y="0"/>
                </a:cxn>
              </a:cxnLst>
              <a:rect l="0" t="0" r="r" b="b"/>
              <a:pathLst>
                <a:path w="617" h="400">
                  <a:moveTo>
                    <a:pt x="37" y="0"/>
                  </a:moveTo>
                  <a:lnTo>
                    <a:pt x="617" y="334"/>
                  </a:lnTo>
                  <a:lnTo>
                    <a:pt x="579" y="400"/>
                  </a:lnTo>
                  <a:lnTo>
                    <a:pt x="0" y="66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115"/>
            <p:cNvSpPr>
              <a:spLocks/>
            </p:cNvSpPr>
            <p:nvPr/>
          </p:nvSpPr>
          <p:spPr bwMode="ltGray">
            <a:xfrm>
              <a:off x="1627" y="1325"/>
              <a:ext cx="592" cy="446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592" y="383"/>
                </a:cxn>
                <a:cxn ang="0">
                  <a:pos x="548" y="446"/>
                </a:cxn>
                <a:cxn ang="0">
                  <a:pos x="0" y="62"/>
                </a:cxn>
                <a:cxn ang="0">
                  <a:pos x="44" y="0"/>
                </a:cxn>
              </a:cxnLst>
              <a:rect l="0" t="0" r="r" b="b"/>
              <a:pathLst>
                <a:path w="592" h="446">
                  <a:moveTo>
                    <a:pt x="44" y="0"/>
                  </a:moveTo>
                  <a:lnTo>
                    <a:pt x="592" y="383"/>
                  </a:lnTo>
                  <a:lnTo>
                    <a:pt x="548" y="446"/>
                  </a:lnTo>
                  <a:lnTo>
                    <a:pt x="0" y="62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116"/>
            <p:cNvSpPr>
              <a:spLocks/>
            </p:cNvSpPr>
            <p:nvPr/>
          </p:nvSpPr>
          <p:spPr bwMode="ltGray">
            <a:xfrm>
              <a:off x="1558" y="1414"/>
              <a:ext cx="562" cy="489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562" y="430"/>
                </a:cxn>
                <a:cxn ang="0">
                  <a:pos x="511" y="489"/>
                </a:cxn>
                <a:cxn ang="0">
                  <a:pos x="0" y="58"/>
                </a:cxn>
                <a:cxn ang="0">
                  <a:pos x="49" y="0"/>
                </a:cxn>
              </a:cxnLst>
              <a:rect l="0" t="0" r="r" b="b"/>
              <a:pathLst>
                <a:path w="562" h="489">
                  <a:moveTo>
                    <a:pt x="49" y="0"/>
                  </a:moveTo>
                  <a:lnTo>
                    <a:pt x="562" y="430"/>
                  </a:lnTo>
                  <a:lnTo>
                    <a:pt x="511" y="489"/>
                  </a:lnTo>
                  <a:lnTo>
                    <a:pt x="0" y="58"/>
                  </a:lnTo>
                  <a:lnTo>
                    <a:pt x="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117"/>
            <p:cNvSpPr>
              <a:spLocks/>
            </p:cNvSpPr>
            <p:nvPr/>
          </p:nvSpPr>
          <p:spPr bwMode="ltGray">
            <a:xfrm>
              <a:off x="1480" y="1498"/>
              <a:ext cx="529" cy="527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529" y="473"/>
                </a:cxn>
                <a:cxn ang="0">
                  <a:pos x="474" y="527"/>
                </a:cxn>
                <a:cxn ang="0">
                  <a:pos x="0" y="54"/>
                </a:cxn>
                <a:cxn ang="0">
                  <a:pos x="56" y="0"/>
                </a:cxn>
              </a:cxnLst>
              <a:rect l="0" t="0" r="r" b="b"/>
              <a:pathLst>
                <a:path w="529" h="527">
                  <a:moveTo>
                    <a:pt x="56" y="0"/>
                  </a:moveTo>
                  <a:lnTo>
                    <a:pt x="529" y="473"/>
                  </a:lnTo>
                  <a:lnTo>
                    <a:pt x="474" y="527"/>
                  </a:lnTo>
                  <a:lnTo>
                    <a:pt x="0" y="54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118"/>
            <p:cNvSpPr>
              <a:spLocks/>
            </p:cNvSpPr>
            <p:nvPr/>
          </p:nvSpPr>
          <p:spPr bwMode="ltGray">
            <a:xfrm>
              <a:off x="1397" y="1574"/>
              <a:ext cx="490" cy="562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490" y="513"/>
                </a:cxn>
                <a:cxn ang="0">
                  <a:pos x="430" y="562"/>
                </a:cxn>
                <a:cxn ang="0">
                  <a:pos x="0" y="51"/>
                </a:cxn>
                <a:cxn ang="0">
                  <a:pos x="59" y="0"/>
                </a:cxn>
              </a:cxnLst>
              <a:rect l="0" t="0" r="r" b="b"/>
              <a:pathLst>
                <a:path w="490" h="562">
                  <a:moveTo>
                    <a:pt x="59" y="0"/>
                  </a:moveTo>
                  <a:lnTo>
                    <a:pt x="490" y="513"/>
                  </a:lnTo>
                  <a:lnTo>
                    <a:pt x="430" y="562"/>
                  </a:lnTo>
                  <a:lnTo>
                    <a:pt x="0" y="51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119"/>
            <p:cNvSpPr>
              <a:spLocks/>
            </p:cNvSpPr>
            <p:nvPr/>
          </p:nvSpPr>
          <p:spPr bwMode="ltGray">
            <a:xfrm>
              <a:off x="1308" y="1644"/>
              <a:ext cx="446" cy="593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446" y="548"/>
                </a:cxn>
                <a:cxn ang="0">
                  <a:pos x="384" y="593"/>
                </a:cxn>
                <a:cxn ang="0">
                  <a:pos x="0" y="45"/>
                </a:cxn>
                <a:cxn ang="0">
                  <a:pos x="64" y="0"/>
                </a:cxn>
              </a:cxnLst>
              <a:rect l="0" t="0" r="r" b="b"/>
              <a:pathLst>
                <a:path w="446" h="593">
                  <a:moveTo>
                    <a:pt x="64" y="0"/>
                  </a:moveTo>
                  <a:lnTo>
                    <a:pt x="446" y="548"/>
                  </a:lnTo>
                  <a:lnTo>
                    <a:pt x="384" y="593"/>
                  </a:lnTo>
                  <a:lnTo>
                    <a:pt x="0" y="45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120"/>
            <p:cNvSpPr>
              <a:spLocks/>
            </p:cNvSpPr>
            <p:nvPr/>
          </p:nvSpPr>
          <p:spPr bwMode="ltGray">
            <a:xfrm>
              <a:off x="1214" y="1707"/>
              <a:ext cx="401" cy="618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401" y="579"/>
                </a:cxn>
                <a:cxn ang="0">
                  <a:pos x="334" y="618"/>
                </a:cxn>
                <a:cxn ang="0">
                  <a:pos x="0" y="38"/>
                </a:cxn>
                <a:cxn ang="0">
                  <a:pos x="66" y="0"/>
                </a:cxn>
              </a:cxnLst>
              <a:rect l="0" t="0" r="r" b="b"/>
              <a:pathLst>
                <a:path w="401" h="618">
                  <a:moveTo>
                    <a:pt x="66" y="0"/>
                  </a:moveTo>
                  <a:lnTo>
                    <a:pt x="401" y="579"/>
                  </a:lnTo>
                  <a:lnTo>
                    <a:pt x="334" y="618"/>
                  </a:lnTo>
                  <a:lnTo>
                    <a:pt x="0" y="38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121"/>
            <p:cNvSpPr>
              <a:spLocks/>
            </p:cNvSpPr>
            <p:nvPr/>
          </p:nvSpPr>
          <p:spPr bwMode="ltGray">
            <a:xfrm>
              <a:off x="1115" y="1760"/>
              <a:ext cx="353" cy="640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353" y="607"/>
                </a:cxn>
                <a:cxn ang="0">
                  <a:pos x="282" y="640"/>
                </a:cxn>
                <a:cxn ang="0">
                  <a:pos x="0" y="33"/>
                </a:cxn>
                <a:cxn ang="0">
                  <a:pos x="69" y="0"/>
                </a:cxn>
              </a:cxnLst>
              <a:rect l="0" t="0" r="r" b="b"/>
              <a:pathLst>
                <a:path w="353" h="640">
                  <a:moveTo>
                    <a:pt x="69" y="0"/>
                  </a:moveTo>
                  <a:lnTo>
                    <a:pt x="353" y="607"/>
                  </a:lnTo>
                  <a:lnTo>
                    <a:pt x="282" y="640"/>
                  </a:lnTo>
                  <a:lnTo>
                    <a:pt x="0" y="33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122"/>
            <p:cNvSpPr>
              <a:spLocks/>
            </p:cNvSpPr>
            <p:nvPr/>
          </p:nvSpPr>
          <p:spPr bwMode="ltGray">
            <a:xfrm>
              <a:off x="1012" y="1806"/>
              <a:ext cx="301" cy="656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301" y="629"/>
                </a:cxn>
                <a:cxn ang="0">
                  <a:pos x="228" y="656"/>
                </a:cxn>
                <a:cxn ang="0">
                  <a:pos x="0" y="27"/>
                </a:cxn>
                <a:cxn ang="0">
                  <a:pos x="72" y="0"/>
                </a:cxn>
              </a:cxnLst>
              <a:rect l="0" t="0" r="r" b="b"/>
              <a:pathLst>
                <a:path w="301" h="656">
                  <a:moveTo>
                    <a:pt x="72" y="0"/>
                  </a:moveTo>
                  <a:lnTo>
                    <a:pt x="301" y="629"/>
                  </a:lnTo>
                  <a:lnTo>
                    <a:pt x="228" y="656"/>
                  </a:lnTo>
                  <a:lnTo>
                    <a:pt x="0" y="27"/>
                  </a:lnTo>
                  <a:lnTo>
                    <a:pt x="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123"/>
            <p:cNvSpPr>
              <a:spLocks/>
            </p:cNvSpPr>
            <p:nvPr/>
          </p:nvSpPr>
          <p:spPr bwMode="ltGray">
            <a:xfrm>
              <a:off x="906" y="1844"/>
              <a:ext cx="248" cy="666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248" y="646"/>
                </a:cxn>
                <a:cxn ang="0">
                  <a:pos x="173" y="666"/>
                </a:cxn>
                <a:cxn ang="0">
                  <a:pos x="0" y="18"/>
                </a:cxn>
                <a:cxn ang="0">
                  <a:pos x="74" y="0"/>
                </a:cxn>
              </a:cxnLst>
              <a:rect l="0" t="0" r="r" b="b"/>
              <a:pathLst>
                <a:path w="248" h="666">
                  <a:moveTo>
                    <a:pt x="74" y="0"/>
                  </a:moveTo>
                  <a:lnTo>
                    <a:pt x="248" y="646"/>
                  </a:lnTo>
                  <a:lnTo>
                    <a:pt x="173" y="666"/>
                  </a:lnTo>
                  <a:lnTo>
                    <a:pt x="0" y="18"/>
                  </a:lnTo>
                  <a:lnTo>
                    <a:pt x="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124"/>
            <p:cNvSpPr>
              <a:spLocks/>
            </p:cNvSpPr>
            <p:nvPr/>
          </p:nvSpPr>
          <p:spPr bwMode="ltGray">
            <a:xfrm>
              <a:off x="798" y="1870"/>
              <a:ext cx="192" cy="673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192" y="660"/>
                </a:cxn>
                <a:cxn ang="0">
                  <a:pos x="116" y="673"/>
                </a:cxn>
                <a:cxn ang="0">
                  <a:pos x="0" y="13"/>
                </a:cxn>
                <a:cxn ang="0">
                  <a:pos x="76" y="0"/>
                </a:cxn>
              </a:cxnLst>
              <a:rect l="0" t="0" r="r" b="b"/>
              <a:pathLst>
                <a:path w="192" h="673">
                  <a:moveTo>
                    <a:pt x="76" y="0"/>
                  </a:moveTo>
                  <a:lnTo>
                    <a:pt x="192" y="660"/>
                  </a:lnTo>
                  <a:lnTo>
                    <a:pt x="116" y="673"/>
                  </a:lnTo>
                  <a:lnTo>
                    <a:pt x="0" y="13"/>
                  </a:lnTo>
                  <a:lnTo>
                    <a:pt x="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125"/>
            <p:cNvSpPr>
              <a:spLocks/>
            </p:cNvSpPr>
            <p:nvPr/>
          </p:nvSpPr>
          <p:spPr bwMode="ltGray">
            <a:xfrm>
              <a:off x="688" y="1888"/>
              <a:ext cx="136" cy="673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36" y="667"/>
                </a:cxn>
                <a:cxn ang="0">
                  <a:pos x="58" y="673"/>
                </a:cxn>
                <a:cxn ang="0">
                  <a:pos x="0" y="7"/>
                </a:cxn>
                <a:cxn ang="0">
                  <a:pos x="77" y="0"/>
                </a:cxn>
              </a:cxnLst>
              <a:rect l="0" t="0" r="r" b="b"/>
              <a:pathLst>
                <a:path w="136" h="673">
                  <a:moveTo>
                    <a:pt x="77" y="0"/>
                  </a:moveTo>
                  <a:lnTo>
                    <a:pt x="136" y="667"/>
                  </a:lnTo>
                  <a:lnTo>
                    <a:pt x="58" y="673"/>
                  </a:lnTo>
                  <a:lnTo>
                    <a:pt x="0" y="7"/>
                  </a:lnTo>
                  <a:lnTo>
                    <a:pt x="7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126"/>
            <p:cNvSpPr>
              <a:spLocks noChangeArrowheads="1"/>
            </p:cNvSpPr>
            <p:nvPr/>
          </p:nvSpPr>
          <p:spPr bwMode="ltGray">
            <a:xfrm>
              <a:off x="578" y="1896"/>
              <a:ext cx="77" cy="670"/>
            </a:xfrm>
            <a:prstGeom prst="rect">
              <a:avLst/>
            </a:prstGeom>
            <a:grpFill/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127"/>
            <p:cNvSpPr>
              <a:spLocks/>
            </p:cNvSpPr>
            <p:nvPr/>
          </p:nvSpPr>
          <p:spPr bwMode="ltGray">
            <a:xfrm>
              <a:off x="410" y="1889"/>
              <a:ext cx="135" cy="673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135" y="7"/>
                </a:cxn>
                <a:cxn ang="0">
                  <a:pos x="76" y="673"/>
                </a:cxn>
                <a:cxn ang="0">
                  <a:pos x="0" y="666"/>
                </a:cxn>
                <a:cxn ang="0">
                  <a:pos x="59" y="0"/>
                </a:cxn>
              </a:cxnLst>
              <a:rect l="0" t="0" r="r" b="b"/>
              <a:pathLst>
                <a:path w="135" h="673">
                  <a:moveTo>
                    <a:pt x="59" y="0"/>
                  </a:moveTo>
                  <a:lnTo>
                    <a:pt x="135" y="7"/>
                  </a:lnTo>
                  <a:lnTo>
                    <a:pt x="76" y="673"/>
                  </a:lnTo>
                  <a:lnTo>
                    <a:pt x="0" y="666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128"/>
            <p:cNvSpPr>
              <a:spLocks/>
            </p:cNvSpPr>
            <p:nvPr/>
          </p:nvSpPr>
          <p:spPr bwMode="ltGray">
            <a:xfrm>
              <a:off x="243" y="1872"/>
              <a:ext cx="192" cy="672"/>
            </a:xfrm>
            <a:custGeom>
              <a:avLst/>
              <a:gdLst/>
              <a:ahLst/>
              <a:cxnLst>
                <a:cxn ang="0">
                  <a:pos x="117" y="0"/>
                </a:cxn>
                <a:cxn ang="0">
                  <a:pos x="192" y="13"/>
                </a:cxn>
                <a:cxn ang="0">
                  <a:pos x="76" y="672"/>
                </a:cxn>
                <a:cxn ang="0">
                  <a:pos x="0" y="659"/>
                </a:cxn>
                <a:cxn ang="0">
                  <a:pos x="117" y="0"/>
                </a:cxn>
              </a:cxnLst>
              <a:rect l="0" t="0" r="r" b="b"/>
              <a:pathLst>
                <a:path w="192" h="672">
                  <a:moveTo>
                    <a:pt x="117" y="0"/>
                  </a:moveTo>
                  <a:lnTo>
                    <a:pt x="192" y="13"/>
                  </a:lnTo>
                  <a:lnTo>
                    <a:pt x="76" y="672"/>
                  </a:lnTo>
                  <a:lnTo>
                    <a:pt x="0" y="659"/>
                  </a:lnTo>
                  <a:lnTo>
                    <a:pt x="1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129"/>
            <p:cNvSpPr>
              <a:spLocks/>
            </p:cNvSpPr>
            <p:nvPr/>
          </p:nvSpPr>
          <p:spPr bwMode="ltGray">
            <a:xfrm>
              <a:off x="80" y="1845"/>
              <a:ext cx="247" cy="666"/>
            </a:xfrm>
            <a:custGeom>
              <a:avLst/>
              <a:gdLst/>
              <a:ahLst/>
              <a:cxnLst>
                <a:cxn ang="0">
                  <a:pos x="172" y="0"/>
                </a:cxn>
                <a:cxn ang="0">
                  <a:pos x="247" y="20"/>
                </a:cxn>
                <a:cxn ang="0">
                  <a:pos x="74" y="666"/>
                </a:cxn>
                <a:cxn ang="0">
                  <a:pos x="0" y="646"/>
                </a:cxn>
                <a:cxn ang="0">
                  <a:pos x="172" y="0"/>
                </a:cxn>
              </a:cxnLst>
              <a:rect l="0" t="0" r="r" b="b"/>
              <a:pathLst>
                <a:path w="247" h="666">
                  <a:moveTo>
                    <a:pt x="172" y="0"/>
                  </a:moveTo>
                  <a:lnTo>
                    <a:pt x="247" y="20"/>
                  </a:lnTo>
                  <a:lnTo>
                    <a:pt x="74" y="666"/>
                  </a:lnTo>
                  <a:lnTo>
                    <a:pt x="0" y="646"/>
                  </a:lnTo>
                  <a:lnTo>
                    <a:pt x="1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30"/>
            <p:cNvSpPr>
              <a:spLocks/>
            </p:cNvSpPr>
            <p:nvPr/>
          </p:nvSpPr>
          <p:spPr bwMode="ltGray">
            <a:xfrm>
              <a:off x="-80" y="1808"/>
              <a:ext cx="301" cy="656"/>
            </a:xfrm>
            <a:custGeom>
              <a:avLst/>
              <a:gdLst/>
              <a:ahLst/>
              <a:cxnLst>
                <a:cxn ang="0">
                  <a:pos x="229" y="0"/>
                </a:cxn>
                <a:cxn ang="0">
                  <a:pos x="301" y="27"/>
                </a:cxn>
                <a:cxn ang="0">
                  <a:pos x="72" y="656"/>
                </a:cxn>
                <a:cxn ang="0">
                  <a:pos x="0" y="629"/>
                </a:cxn>
                <a:cxn ang="0">
                  <a:pos x="229" y="0"/>
                </a:cxn>
              </a:cxnLst>
              <a:rect l="0" t="0" r="r" b="b"/>
              <a:pathLst>
                <a:path w="301" h="656">
                  <a:moveTo>
                    <a:pt x="229" y="0"/>
                  </a:moveTo>
                  <a:lnTo>
                    <a:pt x="301" y="27"/>
                  </a:lnTo>
                  <a:lnTo>
                    <a:pt x="72" y="656"/>
                  </a:lnTo>
                  <a:lnTo>
                    <a:pt x="0" y="629"/>
                  </a:lnTo>
                  <a:lnTo>
                    <a:pt x="2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131"/>
            <p:cNvSpPr>
              <a:spLocks/>
            </p:cNvSpPr>
            <p:nvPr/>
          </p:nvSpPr>
          <p:spPr bwMode="ltGray">
            <a:xfrm>
              <a:off x="-42" y="1764"/>
              <a:ext cx="160" cy="377"/>
            </a:xfrm>
            <a:custGeom>
              <a:avLst/>
              <a:gdLst>
                <a:gd name="connsiteX0" fmla="*/ 283 w 353"/>
                <a:gd name="connsiteY0" fmla="*/ 0 h 639"/>
                <a:gd name="connsiteX1" fmla="*/ 353 w 353"/>
                <a:gd name="connsiteY1" fmla="*/ 33 h 639"/>
                <a:gd name="connsiteX2" fmla="*/ 70 w 353"/>
                <a:gd name="connsiteY2" fmla="*/ 639 h 639"/>
                <a:gd name="connsiteX3" fmla="*/ 0 w 353"/>
                <a:gd name="connsiteY3" fmla="*/ 606 h 639"/>
                <a:gd name="connsiteX4" fmla="*/ 193 w 353"/>
                <a:gd name="connsiteY4" fmla="*/ 193 h 639"/>
                <a:gd name="connsiteX5" fmla="*/ 283 w 353"/>
                <a:gd name="connsiteY5" fmla="*/ 0 h 639"/>
                <a:gd name="connsiteX0" fmla="*/ 283 w 353"/>
                <a:gd name="connsiteY0" fmla="*/ 0 h 639"/>
                <a:gd name="connsiteX1" fmla="*/ 353 w 353"/>
                <a:gd name="connsiteY1" fmla="*/ 33 h 639"/>
                <a:gd name="connsiteX2" fmla="*/ 193 w 353"/>
                <a:gd name="connsiteY2" fmla="*/ 377 h 639"/>
                <a:gd name="connsiteX3" fmla="*/ 70 w 353"/>
                <a:gd name="connsiteY3" fmla="*/ 639 h 639"/>
                <a:gd name="connsiteX4" fmla="*/ 0 w 353"/>
                <a:gd name="connsiteY4" fmla="*/ 606 h 639"/>
                <a:gd name="connsiteX5" fmla="*/ 193 w 353"/>
                <a:gd name="connsiteY5" fmla="*/ 193 h 639"/>
                <a:gd name="connsiteX6" fmla="*/ 283 w 353"/>
                <a:gd name="connsiteY6" fmla="*/ 0 h 639"/>
                <a:gd name="connsiteX0" fmla="*/ 283 w 353"/>
                <a:gd name="connsiteY0" fmla="*/ 0 h 606"/>
                <a:gd name="connsiteX1" fmla="*/ 353 w 353"/>
                <a:gd name="connsiteY1" fmla="*/ 33 h 606"/>
                <a:gd name="connsiteX2" fmla="*/ 193 w 353"/>
                <a:gd name="connsiteY2" fmla="*/ 377 h 606"/>
                <a:gd name="connsiteX3" fmla="*/ 0 w 353"/>
                <a:gd name="connsiteY3" fmla="*/ 606 h 606"/>
                <a:gd name="connsiteX4" fmla="*/ 193 w 353"/>
                <a:gd name="connsiteY4" fmla="*/ 193 h 606"/>
                <a:gd name="connsiteX5" fmla="*/ 283 w 353"/>
                <a:gd name="connsiteY5" fmla="*/ 0 h 606"/>
                <a:gd name="connsiteX0" fmla="*/ 90 w 160"/>
                <a:gd name="connsiteY0" fmla="*/ 0 h 377"/>
                <a:gd name="connsiteX1" fmla="*/ 160 w 160"/>
                <a:gd name="connsiteY1" fmla="*/ 33 h 377"/>
                <a:gd name="connsiteX2" fmla="*/ 0 w 160"/>
                <a:gd name="connsiteY2" fmla="*/ 377 h 377"/>
                <a:gd name="connsiteX3" fmla="*/ 0 w 160"/>
                <a:gd name="connsiteY3" fmla="*/ 193 h 377"/>
                <a:gd name="connsiteX4" fmla="*/ 90 w 160"/>
                <a:gd name="connsiteY4" fmla="*/ 0 h 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" h="377">
                  <a:moveTo>
                    <a:pt x="90" y="0"/>
                  </a:moveTo>
                  <a:lnTo>
                    <a:pt x="160" y="33"/>
                  </a:lnTo>
                  <a:cubicBezTo>
                    <a:pt x="107" y="148"/>
                    <a:pt x="53" y="262"/>
                    <a:pt x="0" y="377"/>
                  </a:cubicBezTo>
                  <a:lnTo>
                    <a:pt x="0" y="193"/>
                  </a:lnTo>
                  <a:cubicBezTo>
                    <a:pt x="30" y="129"/>
                    <a:pt x="60" y="64"/>
                    <a:pt x="9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32"/>
            <p:cNvSpPr>
              <a:spLocks/>
            </p:cNvSpPr>
            <p:nvPr/>
          </p:nvSpPr>
          <p:spPr bwMode="ltGray">
            <a:xfrm>
              <a:off x="-42" y="1714"/>
              <a:ext cx="60" cy="136"/>
            </a:xfrm>
            <a:custGeom>
              <a:avLst/>
              <a:gdLst>
                <a:gd name="connsiteX0" fmla="*/ 334 w 400"/>
                <a:gd name="connsiteY0" fmla="*/ 96 h 714"/>
                <a:gd name="connsiteX1" fmla="*/ 400 w 400"/>
                <a:gd name="connsiteY1" fmla="*/ 135 h 714"/>
                <a:gd name="connsiteX2" fmla="*/ 66 w 400"/>
                <a:gd name="connsiteY2" fmla="*/ 714 h 714"/>
                <a:gd name="connsiteX3" fmla="*/ 0 w 400"/>
                <a:gd name="connsiteY3" fmla="*/ 676 h 714"/>
                <a:gd name="connsiteX4" fmla="*/ 334 w 400"/>
                <a:gd name="connsiteY4" fmla="*/ 96 h 714"/>
                <a:gd name="connsiteX5" fmla="*/ 341 w 400"/>
                <a:gd name="connsiteY5" fmla="*/ 100 h 714"/>
                <a:gd name="connsiteX0" fmla="*/ 334 w 400"/>
                <a:gd name="connsiteY0" fmla="*/ 96 h 714"/>
                <a:gd name="connsiteX1" fmla="*/ 400 w 400"/>
                <a:gd name="connsiteY1" fmla="*/ 135 h 714"/>
                <a:gd name="connsiteX2" fmla="*/ 340 w 400"/>
                <a:gd name="connsiteY2" fmla="*/ 236 h 714"/>
                <a:gd name="connsiteX3" fmla="*/ 66 w 400"/>
                <a:gd name="connsiteY3" fmla="*/ 714 h 714"/>
                <a:gd name="connsiteX4" fmla="*/ 0 w 400"/>
                <a:gd name="connsiteY4" fmla="*/ 676 h 714"/>
                <a:gd name="connsiteX5" fmla="*/ 334 w 400"/>
                <a:gd name="connsiteY5" fmla="*/ 96 h 714"/>
                <a:gd name="connsiteX6" fmla="*/ 341 w 400"/>
                <a:gd name="connsiteY6" fmla="*/ 100 h 714"/>
                <a:gd name="connsiteX7" fmla="*/ 334 w 400"/>
                <a:gd name="connsiteY7" fmla="*/ 96 h 714"/>
                <a:gd name="connsiteX0" fmla="*/ 341 w 400"/>
                <a:gd name="connsiteY0" fmla="*/ 100 h 714"/>
                <a:gd name="connsiteX1" fmla="*/ 400 w 400"/>
                <a:gd name="connsiteY1" fmla="*/ 135 h 714"/>
                <a:gd name="connsiteX2" fmla="*/ 340 w 400"/>
                <a:gd name="connsiteY2" fmla="*/ 236 h 714"/>
                <a:gd name="connsiteX3" fmla="*/ 66 w 400"/>
                <a:gd name="connsiteY3" fmla="*/ 714 h 714"/>
                <a:gd name="connsiteX4" fmla="*/ 0 w 400"/>
                <a:gd name="connsiteY4" fmla="*/ 676 h 714"/>
                <a:gd name="connsiteX5" fmla="*/ 334 w 400"/>
                <a:gd name="connsiteY5" fmla="*/ 96 h 714"/>
                <a:gd name="connsiteX6" fmla="*/ 341 w 400"/>
                <a:gd name="connsiteY6" fmla="*/ 100 h 714"/>
                <a:gd name="connsiteX0" fmla="*/ 341 w 400"/>
                <a:gd name="connsiteY0" fmla="*/ 0 h 614"/>
                <a:gd name="connsiteX1" fmla="*/ 400 w 400"/>
                <a:gd name="connsiteY1" fmla="*/ 35 h 614"/>
                <a:gd name="connsiteX2" fmla="*/ 340 w 400"/>
                <a:gd name="connsiteY2" fmla="*/ 136 h 614"/>
                <a:gd name="connsiteX3" fmla="*/ 66 w 400"/>
                <a:gd name="connsiteY3" fmla="*/ 614 h 614"/>
                <a:gd name="connsiteX4" fmla="*/ 0 w 400"/>
                <a:gd name="connsiteY4" fmla="*/ 576 h 614"/>
                <a:gd name="connsiteX5" fmla="*/ 341 w 400"/>
                <a:gd name="connsiteY5" fmla="*/ 0 h 614"/>
                <a:gd name="connsiteX0" fmla="*/ 341 w 400"/>
                <a:gd name="connsiteY0" fmla="*/ 0 h 614"/>
                <a:gd name="connsiteX1" fmla="*/ 400 w 400"/>
                <a:gd name="connsiteY1" fmla="*/ 35 h 614"/>
                <a:gd name="connsiteX2" fmla="*/ 340 w 400"/>
                <a:gd name="connsiteY2" fmla="*/ 136 h 614"/>
                <a:gd name="connsiteX3" fmla="*/ 66 w 400"/>
                <a:gd name="connsiteY3" fmla="*/ 614 h 614"/>
                <a:gd name="connsiteX4" fmla="*/ 0 w 400"/>
                <a:gd name="connsiteY4" fmla="*/ 576 h 614"/>
                <a:gd name="connsiteX5" fmla="*/ 341 w 400"/>
                <a:gd name="connsiteY5" fmla="*/ 0 h 614"/>
                <a:gd name="connsiteX0" fmla="*/ 275 w 334"/>
                <a:gd name="connsiteY0" fmla="*/ 0 h 614"/>
                <a:gd name="connsiteX1" fmla="*/ 334 w 334"/>
                <a:gd name="connsiteY1" fmla="*/ 35 h 614"/>
                <a:gd name="connsiteX2" fmla="*/ 274 w 334"/>
                <a:gd name="connsiteY2" fmla="*/ 136 h 614"/>
                <a:gd name="connsiteX3" fmla="*/ 0 w 334"/>
                <a:gd name="connsiteY3" fmla="*/ 614 h 614"/>
                <a:gd name="connsiteX4" fmla="*/ 275 w 334"/>
                <a:gd name="connsiteY4" fmla="*/ 0 h 614"/>
                <a:gd name="connsiteX0" fmla="*/ 1 w 60"/>
                <a:gd name="connsiteY0" fmla="*/ 0 h 136"/>
                <a:gd name="connsiteX1" fmla="*/ 60 w 60"/>
                <a:gd name="connsiteY1" fmla="*/ 35 h 136"/>
                <a:gd name="connsiteX2" fmla="*/ 0 w 60"/>
                <a:gd name="connsiteY2" fmla="*/ 136 h 136"/>
                <a:gd name="connsiteX3" fmla="*/ 1 w 60"/>
                <a:gd name="connsiteY3" fmla="*/ 0 h 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" h="136">
                  <a:moveTo>
                    <a:pt x="1" y="0"/>
                  </a:moveTo>
                  <a:lnTo>
                    <a:pt x="60" y="35"/>
                  </a:lnTo>
                  <a:cubicBezTo>
                    <a:pt x="40" y="69"/>
                    <a:pt x="20" y="102"/>
                    <a:pt x="0" y="136"/>
                  </a:cubicBezTo>
                  <a:cubicBezTo>
                    <a:pt x="0" y="91"/>
                    <a:pt x="1" y="45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216152" y="0"/>
            <a:ext cx="7470648" cy="987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457200" y="1188720"/>
            <a:ext cx="8229600" cy="4907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8056" y="6364224"/>
            <a:ext cx="2185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0048" y="6364224"/>
            <a:ext cx="53126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4152" y="6364224"/>
            <a:ext cx="612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 cap="none" spc="0">
          <a:ln w="18415" cmpd="sng">
            <a:noFill/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2">
            <a:lumMod val="60000"/>
            <a:lumOff val="40000"/>
          </a:schemeClr>
        </a:buClr>
        <a:buSzPct val="80000"/>
        <a:buFont typeface="Wingdings 2" pitchFamily="18" charset="2"/>
        <a:buChar char="¤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3">
            <a:lumMod val="60000"/>
            <a:lumOff val="40000"/>
          </a:schemeClr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4">
            <a:lumMod val="60000"/>
            <a:lumOff val="40000"/>
          </a:schemeClr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6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1%D0%B5%D0%BD%D0%B7%D0%B8%D0%BD" TargetMode="External"/><Relationship Id="rId2" Type="http://schemas.openxmlformats.org/officeDocument/2006/relationships/hyperlink" Target="http://ru.wikipedia.org/wiki/%D0%AD%D1%84%D0%B8%D1%80_(%D1%85%D0%B8%D0%BC%D0%B8%D1%8F)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A0%D0%B5%D0%B0%D0%BA%D1%86%D0%B8%D1%8F_%D0%A4%D1%80%D0%B8%D0%B4%D0%B5%D0%BB%D1%8F-%D0%9A%D1%80%D0%B0%D1%84%D1%82%D1%81%D0%B0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5000636"/>
            <a:ext cx="6643702" cy="1571636"/>
          </a:xfrm>
        </p:spPr>
        <p:txBody>
          <a:bodyPr>
            <a:normAutofit fontScale="92500" lnSpcReduction="20000"/>
          </a:bodyPr>
          <a:lstStyle/>
          <a:p>
            <a:pPr marL="3133725" lvl="3" algn="l"/>
            <a:r>
              <a:rPr lang="ru-RU" sz="2800" dirty="0" smtClean="0"/>
              <a:t>Автор:</a:t>
            </a:r>
          </a:p>
          <a:p>
            <a:pPr marL="3133725" lvl="3" algn="l"/>
            <a:r>
              <a:rPr lang="ru-RU" sz="2800" dirty="0" smtClean="0"/>
              <a:t>Захаренко</a:t>
            </a:r>
            <a:r>
              <a:rPr lang="ru-RU" sz="2800" dirty="0" smtClean="0"/>
              <a:t> </a:t>
            </a:r>
            <a:r>
              <a:rPr lang="ru-RU" sz="2800" dirty="0" smtClean="0"/>
              <a:t>Г</a:t>
            </a:r>
            <a:r>
              <a:rPr lang="ru-RU" sz="2800" dirty="0" smtClean="0"/>
              <a:t>.В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smtClean="0"/>
              <a:t> учитель </a:t>
            </a:r>
            <a:r>
              <a:rPr lang="ru-RU" sz="2800" dirty="0" smtClean="0"/>
              <a:t>химии МОУ СОШ № 14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2276872"/>
            <a:ext cx="60304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Арены.</a:t>
            </a: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Ароматические углеводороды.</a:t>
            </a: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Бензол.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Рисунок 31" descr="лека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5429250"/>
            <a:ext cx="2524125" cy="1428750"/>
          </a:xfrm>
          <a:prstGeom prst="rect">
            <a:avLst/>
          </a:prstGeom>
        </p:spPr>
      </p:pic>
      <p:pic>
        <p:nvPicPr>
          <p:cNvPr id="31" name="Рисунок 30" descr="анили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00892" y="5429250"/>
            <a:ext cx="1905000" cy="14287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Применение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13" name="Содержимое 12" descr="присадка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214282" y="1714488"/>
            <a:ext cx="2266950" cy="1428750"/>
          </a:xfrm>
        </p:spPr>
      </p:pic>
      <p:sp>
        <p:nvSpPr>
          <p:cNvPr id="4" name="Прямоугольник 3"/>
          <p:cNvSpPr/>
          <p:nvPr/>
        </p:nvSpPr>
        <p:spPr>
          <a:xfrm>
            <a:off x="2714612" y="3143248"/>
            <a:ext cx="2286016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С</a:t>
            </a:r>
            <a:r>
              <a:rPr lang="ru-RU" sz="4400" baseline="-25000" dirty="0" smtClean="0"/>
              <a:t>6</a:t>
            </a:r>
            <a:r>
              <a:rPr lang="ru-RU" sz="4400" dirty="0" smtClean="0"/>
              <a:t>Н</a:t>
            </a:r>
            <a:r>
              <a:rPr lang="ru-RU" sz="4400" baseline="-25000" dirty="0" smtClean="0"/>
              <a:t>6</a:t>
            </a:r>
            <a:endParaRPr lang="ru-RU" sz="4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785794"/>
            <a:ext cx="171451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Добавки к бензину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28992" y="928670"/>
            <a:ext cx="207170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Производство растворителей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357950" y="3429000"/>
            <a:ext cx="171451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Производство органических соединений: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5429256" y="4786322"/>
            <a:ext cx="1500198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ацетона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7072330" y="4714884"/>
            <a:ext cx="1785950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анилина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6858016" y="2000240"/>
            <a:ext cx="2143140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пестицидов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3143240" y="4643446"/>
            <a:ext cx="171451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лекарств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5143512"/>
            <a:ext cx="271461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Фенолформальдегид</a:t>
            </a:r>
            <a:r>
              <a:rPr lang="ru-RU" dirty="0" smtClean="0"/>
              <a:t>-</a:t>
            </a:r>
          </a:p>
          <a:p>
            <a:pPr algn="ctr"/>
            <a:r>
              <a:rPr lang="ru-RU" dirty="0" err="1" smtClean="0"/>
              <a:t>ных</a:t>
            </a:r>
            <a:r>
              <a:rPr lang="ru-RU" dirty="0" smtClean="0"/>
              <a:t> пластмасс</a:t>
            </a:r>
            <a:endParaRPr lang="ru-RU" dirty="0"/>
          </a:p>
        </p:txBody>
      </p:sp>
      <p:pic>
        <p:nvPicPr>
          <p:cNvPr id="14" name="Рисунок 13" descr="растворители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57686" y="1857364"/>
            <a:ext cx="1714500" cy="1428750"/>
          </a:xfrm>
          <a:prstGeom prst="rect">
            <a:avLst/>
          </a:prstGeom>
        </p:spPr>
      </p:pic>
      <p:cxnSp>
        <p:nvCxnSpPr>
          <p:cNvPr id="16" name="Прямая соединительная линия 15"/>
          <p:cNvCxnSpPr/>
          <p:nvPr/>
        </p:nvCxnSpPr>
        <p:spPr>
          <a:xfrm rot="16200000" flipV="1">
            <a:off x="1821637" y="1607331"/>
            <a:ext cx="2214578" cy="1143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3250397" y="2250273"/>
            <a:ext cx="1428760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4" idx="3"/>
            <a:endCxn id="7" idx="1"/>
          </p:cNvCxnSpPr>
          <p:nvPr/>
        </p:nvCxnSpPr>
        <p:spPr>
          <a:xfrm>
            <a:off x="5000628" y="3786190"/>
            <a:ext cx="1357322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 flipH="1" flipV="1">
            <a:off x="7286644" y="3000372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7" idx="2"/>
          </p:cNvCxnSpPr>
          <p:nvPr/>
        </p:nvCxnSpPr>
        <p:spPr>
          <a:xfrm rot="16200000" flipH="1">
            <a:off x="7179487" y="4250537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endCxn id="8" idx="0"/>
          </p:cNvCxnSpPr>
          <p:nvPr/>
        </p:nvCxnSpPr>
        <p:spPr>
          <a:xfrm rot="5400000">
            <a:off x="6161497" y="4304115"/>
            <a:ext cx="500065" cy="4643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0800000" flipV="1">
            <a:off x="4714876" y="4143380"/>
            <a:ext cx="164307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Рисунок 32" descr="фенолф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28596" y="3571876"/>
            <a:ext cx="1428750" cy="1428750"/>
          </a:xfrm>
          <a:prstGeom prst="rect">
            <a:avLst/>
          </a:prstGeom>
        </p:spPr>
      </p:pic>
      <p:cxnSp>
        <p:nvCxnSpPr>
          <p:cNvPr id="38" name="Прямая соединительная линия 37"/>
          <p:cNvCxnSpPr/>
          <p:nvPr/>
        </p:nvCxnSpPr>
        <p:spPr>
          <a:xfrm rot="5400000">
            <a:off x="2178827" y="5322107"/>
            <a:ext cx="428628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Рисунок 44" descr="пестициды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715140" y="500042"/>
            <a:ext cx="2133600" cy="1428750"/>
          </a:xfrm>
          <a:prstGeom prst="rect">
            <a:avLst/>
          </a:prstGeom>
        </p:spPr>
      </p:pic>
      <p:cxnSp>
        <p:nvCxnSpPr>
          <p:cNvPr id="36" name="Прямая со стрелкой 35"/>
          <p:cNvCxnSpPr/>
          <p:nvPr/>
        </p:nvCxnSpPr>
        <p:spPr>
          <a:xfrm rot="10800000" flipV="1">
            <a:off x="2500298" y="4000504"/>
            <a:ext cx="3786214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000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Закрепляем….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929718" cy="600079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1. Какая общая формула соответствует гомологическому ряду </a:t>
            </a:r>
            <a:r>
              <a:rPr lang="ru-RU" dirty="0" err="1" smtClean="0"/>
              <a:t>аренов</a:t>
            </a:r>
            <a:r>
              <a:rPr lang="ru-RU" dirty="0" smtClean="0"/>
              <a:t>?</a:t>
            </a:r>
          </a:p>
          <a:p>
            <a:pPr marL="514350" indent="-514350">
              <a:buNone/>
            </a:pPr>
            <a:r>
              <a:rPr lang="ru-RU" dirty="0" smtClean="0"/>
              <a:t>2. Какие типы реакций характерны для бензола?</a:t>
            </a:r>
          </a:p>
          <a:p>
            <a:pPr marL="514350" indent="-514350">
              <a:buNone/>
            </a:pPr>
            <a:r>
              <a:rPr lang="ru-RU" dirty="0" smtClean="0"/>
              <a:t>3. Какими растворами можно распознать </a:t>
            </a:r>
            <a:r>
              <a:rPr lang="ru-RU" dirty="0" err="1" smtClean="0"/>
              <a:t>гексен</a:t>
            </a:r>
            <a:r>
              <a:rPr lang="ru-RU" dirty="0" smtClean="0"/>
              <a:t>, бензол?</a:t>
            </a:r>
          </a:p>
          <a:p>
            <a:pPr marL="514350" indent="-514350">
              <a:buNone/>
            </a:pPr>
            <a:r>
              <a:rPr lang="ru-RU" dirty="0" smtClean="0"/>
              <a:t>4. Какие из веществ способны присоединять </a:t>
            </a:r>
          </a:p>
          <a:p>
            <a:pPr marL="514350" indent="-514350">
              <a:buNone/>
            </a:pPr>
            <a:r>
              <a:rPr lang="ru-RU" dirty="0" smtClean="0"/>
              <a:t>    (при соответствующих условиях) водород: </a:t>
            </a:r>
            <a:r>
              <a:rPr lang="ru-RU" dirty="0" err="1" smtClean="0"/>
              <a:t>гексен</a:t>
            </a:r>
            <a:r>
              <a:rPr lang="ru-RU" dirty="0" smtClean="0"/>
              <a:t>, бензол, ацетилен, метан?</a:t>
            </a:r>
          </a:p>
          <a:p>
            <a:pPr marL="514350" indent="-514350">
              <a:buNone/>
            </a:pPr>
            <a:r>
              <a:rPr lang="ru-RU" dirty="0" smtClean="0"/>
              <a:t>      Запишите уравнения реакций. </a:t>
            </a:r>
          </a:p>
          <a:p>
            <a:pPr marL="514350" indent="-514350">
              <a:buNone/>
            </a:pPr>
            <a:r>
              <a:rPr lang="ru-RU" dirty="0" smtClean="0"/>
              <a:t>      Назовите соединения.</a:t>
            </a:r>
          </a:p>
          <a:p>
            <a:pPr marL="514350" indent="-514350">
              <a:buNone/>
            </a:pPr>
            <a:r>
              <a:rPr lang="ru-RU" dirty="0" smtClean="0"/>
              <a:t>5. Почему пламя бензола сильно коптящее?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Запишите уравнения реакций: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0" y="1000108"/>
            <a:ext cx="3857620" cy="5500726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1 вариант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бутан</a:t>
            </a:r>
            <a:r>
              <a:rPr lang="en-US" dirty="0" smtClean="0">
                <a:solidFill>
                  <a:srgbClr val="002060"/>
                </a:solidFill>
                <a:sym typeface="Wingdings" pitchFamily="2" charset="2"/>
              </a:rPr>
              <a:t></a:t>
            </a:r>
            <a:r>
              <a:rPr lang="ru-RU" dirty="0" smtClean="0">
                <a:solidFill>
                  <a:srgbClr val="002060"/>
                </a:solidFill>
                <a:sym typeface="Wingdings" pitchFamily="2" charset="2"/>
              </a:rPr>
              <a:t>бутен</a:t>
            </a:r>
            <a:r>
              <a:rPr lang="en-US" dirty="0" smtClean="0">
                <a:solidFill>
                  <a:srgbClr val="002060"/>
                </a:solidFill>
                <a:sym typeface="Wingdings" pitchFamily="2" charset="2"/>
              </a:rPr>
              <a:t> </a:t>
            </a:r>
            <a:r>
              <a:rPr lang="ru-RU" dirty="0" smtClean="0">
                <a:solidFill>
                  <a:srgbClr val="002060"/>
                </a:solidFill>
                <a:sym typeface="Wingdings" pitchFamily="2" charset="2"/>
              </a:rPr>
              <a:t>бутадиен 1,3 </a:t>
            </a:r>
            <a:r>
              <a:rPr lang="en-US" dirty="0" smtClean="0">
                <a:solidFill>
                  <a:srgbClr val="002060"/>
                </a:solidFill>
                <a:sym typeface="Wingdings" pitchFamily="2" charset="2"/>
              </a:rPr>
              <a:t></a:t>
            </a:r>
            <a:r>
              <a:rPr lang="ru-RU" dirty="0" smtClean="0">
                <a:solidFill>
                  <a:srgbClr val="002060"/>
                </a:solidFill>
                <a:sym typeface="Wingdings" pitchFamily="2" charset="2"/>
              </a:rPr>
              <a:t> 1,4-дибромбутен-2. Получение </a:t>
            </a:r>
            <a:r>
              <a:rPr lang="ru-RU" dirty="0" err="1" smtClean="0">
                <a:solidFill>
                  <a:srgbClr val="002060"/>
                </a:solidFill>
                <a:sym typeface="Wingdings" pitchFamily="2" charset="2"/>
              </a:rPr>
              <a:t>этина</a:t>
            </a:r>
            <a:r>
              <a:rPr lang="ru-RU" dirty="0" smtClean="0">
                <a:solidFill>
                  <a:srgbClr val="002060"/>
                </a:solidFill>
                <a:sym typeface="Wingdings" pitchFamily="2" charset="2"/>
              </a:rPr>
              <a:t> .</a:t>
            </a:r>
          </a:p>
          <a:p>
            <a:pPr marL="514350" indent="-514350"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214810" y="928670"/>
            <a:ext cx="4929190" cy="5572164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2 вариант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1.Пропен</a:t>
            </a:r>
            <a:r>
              <a:rPr lang="en-US" dirty="0" smtClean="0">
                <a:solidFill>
                  <a:srgbClr val="002060"/>
                </a:solidFill>
                <a:sym typeface="Wingdings" pitchFamily="2" charset="2"/>
              </a:rPr>
              <a:t></a:t>
            </a:r>
            <a:r>
              <a:rPr lang="ru-RU" dirty="0" err="1" smtClean="0">
                <a:solidFill>
                  <a:srgbClr val="002060"/>
                </a:solidFill>
                <a:sym typeface="Wingdings" pitchFamily="2" charset="2"/>
              </a:rPr>
              <a:t>пропин</a:t>
            </a:r>
            <a:r>
              <a:rPr lang="en-US" dirty="0" smtClean="0">
                <a:solidFill>
                  <a:srgbClr val="002060"/>
                </a:solidFill>
                <a:sym typeface="Wingdings" pitchFamily="2" charset="2"/>
              </a:rPr>
              <a:t></a:t>
            </a:r>
            <a:r>
              <a:rPr lang="ru-RU" dirty="0" err="1" smtClean="0">
                <a:solidFill>
                  <a:srgbClr val="002060"/>
                </a:solidFill>
                <a:sym typeface="Wingdings" pitchFamily="2" charset="2"/>
              </a:rPr>
              <a:t>хлор-пропен</a:t>
            </a:r>
            <a:r>
              <a:rPr lang="en-US" dirty="0" smtClean="0">
                <a:solidFill>
                  <a:srgbClr val="002060"/>
                </a:solidFill>
                <a:sym typeface="Wingdings" pitchFamily="2" charset="2"/>
              </a:rPr>
              <a:t></a:t>
            </a:r>
            <a:r>
              <a:rPr lang="ru-RU" dirty="0" err="1" smtClean="0">
                <a:solidFill>
                  <a:srgbClr val="002060"/>
                </a:solidFill>
                <a:sym typeface="Wingdings" pitchFamily="2" charset="2"/>
              </a:rPr>
              <a:t>дихлорпропан</a:t>
            </a:r>
            <a:r>
              <a:rPr lang="ru-RU" dirty="0" smtClean="0">
                <a:solidFill>
                  <a:srgbClr val="002060"/>
                </a:solidFill>
                <a:sym typeface="Wingdings" pitchFamily="2" charset="2"/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sym typeface="Wingdings" pitchFamily="2" charset="2"/>
              </a:rPr>
              <a:t>2. Горение ацетилена. Почему ацетилен горит сильно коптящим пламенем?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000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История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072230"/>
          </a:xfrm>
        </p:spPr>
        <p:txBody>
          <a:bodyPr/>
          <a:lstStyle/>
          <a:p>
            <a:pPr>
              <a:buNone/>
            </a:pPr>
            <a:endParaRPr lang="ru-RU" sz="2000" dirty="0" smtClean="0"/>
          </a:p>
          <a:p>
            <a:r>
              <a:rPr lang="ru-RU" sz="2400" dirty="0" smtClean="0"/>
              <a:t>Иоганн </a:t>
            </a:r>
            <a:r>
              <a:rPr lang="ru-RU" sz="2400" dirty="0" err="1" smtClean="0"/>
              <a:t>Глаубер</a:t>
            </a:r>
            <a:r>
              <a:rPr lang="ru-RU" sz="2400" dirty="0" smtClean="0"/>
              <a:t> 1651 г</a:t>
            </a:r>
          </a:p>
          <a:p>
            <a:pPr>
              <a:buNone/>
            </a:pPr>
            <a:endParaRPr lang="ru-RU" sz="2400" dirty="0" smtClean="0"/>
          </a:p>
          <a:p>
            <a:endParaRPr lang="ru-RU" sz="2400" dirty="0" smtClean="0"/>
          </a:p>
          <a:p>
            <a:r>
              <a:rPr lang="en-US" sz="2400" dirty="0" smtClean="0"/>
              <a:t>          </a:t>
            </a:r>
            <a:r>
              <a:rPr lang="ru-RU" sz="2400" dirty="0" smtClean="0"/>
              <a:t>Майкл Фарадей 1825 г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en-US" sz="2400" dirty="0" smtClean="0"/>
              <a:t>                           </a:t>
            </a:r>
            <a:r>
              <a:rPr lang="ru-RU" sz="2400" dirty="0" smtClean="0"/>
              <a:t>Фридрих </a:t>
            </a:r>
            <a:r>
              <a:rPr lang="ru-RU" sz="2400" dirty="0" err="1" smtClean="0"/>
              <a:t>Кекуле</a:t>
            </a:r>
            <a:r>
              <a:rPr lang="ru-RU" sz="2400" dirty="0" smtClean="0"/>
              <a:t> 1865 г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Молекулярная формула </a:t>
            </a:r>
          </a:p>
          <a:p>
            <a:pPr>
              <a:buNone/>
            </a:pPr>
            <a:r>
              <a:rPr lang="ru-RU" sz="2400" dirty="0" smtClean="0"/>
              <a:t>				С</a:t>
            </a:r>
            <a:r>
              <a:rPr lang="ru-RU" sz="1600" dirty="0" smtClean="0"/>
              <a:t>6</a:t>
            </a:r>
            <a:r>
              <a:rPr lang="ru-RU" sz="2400" dirty="0" smtClean="0"/>
              <a:t>Н</a:t>
            </a:r>
            <a:r>
              <a:rPr lang="ru-RU" sz="1600" dirty="0" smtClean="0"/>
              <a:t>6</a:t>
            </a:r>
          </a:p>
          <a:p>
            <a:endParaRPr lang="ru-RU" sz="2400" dirty="0"/>
          </a:p>
        </p:txBody>
      </p:sp>
      <p:pic>
        <p:nvPicPr>
          <p:cNvPr id="7" name="Рисунок 6" descr="глаубе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744" y="571480"/>
            <a:ext cx="1143000" cy="1428750"/>
          </a:xfrm>
          <a:prstGeom prst="rect">
            <a:avLst/>
          </a:prstGeom>
        </p:spPr>
      </p:pic>
      <p:pic>
        <p:nvPicPr>
          <p:cNvPr id="8" name="Рисунок 7" descr="фарадей.jpg"/>
          <p:cNvPicPr>
            <a:picLocks noChangeAspect="1"/>
          </p:cNvPicPr>
          <p:nvPr/>
        </p:nvPicPr>
        <p:blipFill>
          <a:blip r:embed="rId3" cstate="print"/>
          <a:srcRect l="10199" r="9162"/>
          <a:stretch>
            <a:fillRect/>
          </a:stretch>
        </p:blipFill>
        <p:spPr>
          <a:xfrm>
            <a:off x="4932040" y="1928802"/>
            <a:ext cx="1152128" cy="1428750"/>
          </a:xfrm>
          <a:prstGeom prst="rect">
            <a:avLst/>
          </a:prstGeom>
        </p:spPr>
      </p:pic>
      <p:pic>
        <p:nvPicPr>
          <p:cNvPr id="9" name="Рисунок 8" descr="кекуле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29322" y="3500438"/>
            <a:ext cx="2286000" cy="1428750"/>
          </a:xfrm>
          <a:prstGeom prst="rect">
            <a:avLst/>
          </a:prstGeom>
        </p:spPr>
      </p:pic>
      <p:pic>
        <p:nvPicPr>
          <p:cNvPr id="10" name="Рисунок 9" descr="350px-Benzene_structure.pn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43306" y="5072074"/>
            <a:ext cx="5143536" cy="17859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4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Гомологи С</a:t>
            </a:r>
            <a:r>
              <a:rPr lang="en-US" dirty="0" smtClean="0"/>
              <a:t>nH</a:t>
            </a:r>
            <a:r>
              <a:rPr lang="en-US" sz="3100" dirty="0" smtClean="0"/>
              <a:t>2</a:t>
            </a:r>
            <a:r>
              <a:rPr lang="en-US" dirty="0" smtClean="0"/>
              <a:t>n-</a:t>
            </a:r>
            <a:r>
              <a:rPr lang="en-US" sz="3100" dirty="0" smtClean="0"/>
              <a:t>6</a:t>
            </a:r>
            <a:endParaRPr lang="ru-RU" sz="3100" dirty="0"/>
          </a:p>
        </p:txBody>
      </p:sp>
      <p:pic>
        <p:nvPicPr>
          <p:cNvPr id="7" name="Содержимое 6" descr="u72_4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142984"/>
            <a:ext cx="8286807" cy="12858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Изомерия гомологов бензола</a:t>
            </a:r>
            <a:endParaRPr lang="ru-RU" dirty="0"/>
          </a:p>
        </p:txBody>
      </p:sp>
      <p:pic>
        <p:nvPicPr>
          <p:cNvPr id="9" name="Содержимое 8" descr="u722.gi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2910" y="1000108"/>
            <a:ext cx="7286676" cy="3214709"/>
          </a:xfrm>
        </p:spPr>
      </p:pic>
      <p:pic>
        <p:nvPicPr>
          <p:cNvPr id="7" name="Рисунок 6" descr="u723.g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19672" y="4293096"/>
            <a:ext cx="5500726" cy="2286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Физические свойства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785794"/>
            <a:ext cx="4857752" cy="6072206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Бесцветная жидкость со своеобразным резким запахом. </a:t>
            </a:r>
            <a:endParaRPr lang="en-US" sz="2800" dirty="0" smtClean="0"/>
          </a:p>
          <a:p>
            <a:r>
              <a:rPr lang="ru-RU" sz="2800" dirty="0" smtClean="0"/>
              <a:t>Температура плавления  5,5 °C, температура кипения 80,1 °C, плотность  0,879 г/см³, молярная масса  78,11 г/моль. </a:t>
            </a:r>
            <a:endParaRPr lang="en-US" sz="2800" dirty="0" smtClean="0"/>
          </a:p>
          <a:p>
            <a:r>
              <a:rPr lang="ru-RU" sz="2800" dirty="0" smtClean="0"/>
              <a:t>С воздухом образует взрывоопасные смеси, хорошо смешивается с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2800" dirty="0" smtClean="0">
                <a:solidFill>
                  <a:srgbClr val="FF0000"/>
                </a:solidFill>
                <a:hlinkClick r:id="rId2" tooltip="Эфир (химия)"/>
              </a:rPr>
              <a:t>эфирами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 </a:t>
            </a:r>
            <a:r>
              <a:rPr lang="ru-RU" sz="2800" dirty="0" smtClean="0">
                <a:solidFill>
                  <a:srgbClr val="FF0000"/>
                </a:solidFill>
                <a:hlinkClick r:id="rId3" tooltip="Бензин"/>
              </a:rPr>
              <a:t>бензином</a:t>
            </a:r>
            <a:r>
              <a:rPr lang="ru-RU" sz="2800" dirty="0" smtClean="0"/>
              <a:t> и другими органическими растворителями. Растворимость в воде 1,79 г/л (при 25 °C).</a:t>
            </a:r>
            <a:endParaRPr lang="ru-RU" sz="2800" dirty="0"/>
          </a:p>
        </p:txBody>
      </p:sp>
      <p:pic>
        <p:nvPicPr>
          <p:cNvPr id="4" name="Рисунок 3" descr="Вращающаяся_молекула_бензола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20072" y="1628800"/>
            <a:ext cx="3571900" cy="37862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Химические свойства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578647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1. Подобно ненасыщенным углеводородам бензол горит сильно коптящим пламенем.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002060"/>
                </a:solidFill>
              </a:rPr>
              <a:t>2С</a:t>
            </a:r>
            <a:r>
              <a:rPr lang="ru-RU" baseline="-25000" dirty="0" smtClean="0">
                <a:solidFill>
                  <a:srgbClr val="002060"/>
                </a:solidFill>
              </a:rPr>
              <a:t>6</a:t>
            </a:r>
            <a:r>
              <a:rPr lang="ru-RU" dirty="0" smtClean="0">
                <a:solidFill>
                  <a:srgbClr val="002060"/>
                </a:solidFill>
              </a:rPr>
              <a:t>Н</a:t>
            </a:r>
            <a:r>
              <a:rPr lang="ru-RU" baseline="-25000" dirty="0" smtClean="0">
                <a:solidFill>
                  <a:srgbClr val="002060"/>
                </a:solidFill>
              </a:rPr>
              <a:t>6</a:t>
            </a:r>
            <a:r>
              <a:rPr lang="ru-RU" dirty="0" smtClean="0">
                <a:solidFill>
                  <a:srgbClr val="002060"/>
                </a:solidFill>
              </a:rPr>
              <a:t> + 15О</a:t>
            </a:r>
            <a:r>
              <a:rPr lang="ru-RU" baseline="-25000" dirty="0" smtClean="0">
                <a:solidFill>
                  <a:srgbClr val="002060"/>
                </a:solidFill>
              </a:rPr>
              <a:t>2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  <a:sym typeface="Wingdings"/>
              </a:rPr>
              <a:t></a:t>
            </a:r>
            <a:r>
              <a:rPr lang="ru-RU" dirty="0" smtClean="0">
                <a:solidFill>
                  <a:srgbClr val="002060"/>
                </a:solidFill>
              </a:rPr>
              <a:t> 12 СО</a:t>
            </a:r>
            <a:r>
              <a:rPr lang="ru-RU" baseline="-25000" dirty="0" smtClean="0">
                <a:solidFill>
                  <a:srgbClr val="002060"/>
                </a:solidFill>
              </a:rPr>
              <a:t>2</a:t>
            </a:r>
            <a:r>
              <a:rPr lang="ru-RU" dirty="0" smtClean="0">
                <a:solidFill>
                  <a:srgbClr val="002060"/>
                </a:solidFill>
              </a:rPr>
              <a:t> + 6 Н</a:t>
            </a:r>
            <a:r>
              <a:rPr lang="ru-RU" baseline="-25000" dirty="0" smtClean="0">
                <a:solidFill>
                  <a:srgbClr val="002060"/>
                </a:solidFill>
              </a:rPr>
              <a:t>2</a:t>
            </a:r>
            <a:r>
              <a:rPr lang="ru-RU" dirty="0" smtClean="0">
                <a:solidFill>
                  <a:srgbClr val="002060"/>
                </a:solidFill>
              </a:rPr>
              <a:t>О</a:t>
            </a:r>
          </a:p>
          <a:p>
            <a:pPr>
              <a:buNone/>
            </a:pPr>
            <a:endParaRPr lang="ru-RU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ru-RU" dirty="0" smtClean="0"/>
              <a:t> 2. Реакции замещения (хлорирование) в присутствии катализатора (FeCl</a:t>
            </a:r>
            <a:r>
              <a:rPr lang="ru-RU" baseline="-25000" dirty="0" smtClean="0"/>
              <a:t>3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С</a:t>
            </a:r>
            <a:r>
              <a:rPr lang="ru-RU" baseline="-25000" dirty="0" smtClean="0">
                <a:solidFill>
                  <a:srgbClr val="002060"/>
                </a:solidFill>
              </a:rPr>
              <a:t>6</a:t>
            </a:r>
            <a:r>
              <a:rPr lang="ru-RU" dirty="0" smtClean="0">
                <a:solidFill>
                  <a:srgbClr val="002060"/>
                </a:solidFill>
              </a:rPr>
              <a:t>H</a:t>
            </a:r>
            <a:r>
              <a:rPr lang="ru-RU" baseline="-25000" dirty="0" smtClean="0">
                <a:solidFill>
                  <a:srgbClr val="002060"/>
                </a:solidFill>
              </a:rPr>
              <a:t>6</a:t>
            </a:r>
            <a:r>
              <a:rPr lang="ru-RU" dirty="0" smtClean="0">
                <a:solidFill>
                  <a:srgbClr val="002060"/>
                </a:solidFill>
              </a:rPr>
              <a:t> + Cl</a:t>
            </a:r>
            <a:r>
              <a:rPr lang="ru-RU" baseline="-25000" dirty="0" smtClean="0">
                <a:solidFill>
                  <a:srgbClr val="002060"/>
                </a:solidFill>
              </a:rPr>
              <a:t>2</a:t>
            </a:r>
            <a:r>
              <a:rPr lang="ru-RU" dirty="0" smtClean="0">
                <a:solidFill>
                  <a:srgbClr val="002060"/>
                </a:solidFill>
              </a:rPr>
              <a:t> → С</a:t>
            </a:r>
            <a:r>
              <a:rPr lang="ru-RU" baseline="-25000" dirty="0" smtClean="0">
                <a:solidFill>
                  <a:srgbClr val="002060"/>
                </a:solidFill>
              </a:rPr>
              <a:t>6</a:t>
            </a:r>
            <a:r>
              <a:rPr lang="ru-RU" dirty="0" smtClean="0">
                <a:solidFill>
                  <a:srgbClr val="002060"/>
                </a:solidFill>
              </a:rPr>
              <a:t>H</a:t>
            </a:r>
            <a:r>
              <a:rPr lang="ru-RU" baseline="-25000" dirty="0" smtClean="0">
                <a:solidFill>
                  <a:srgbClr val="002060"/>
                </a:solidFill>
              </a:rPr>
              <a:t>5</a:t>
            </a:r>
            <a:r>
              <a:rPr lang="ru-RU" dirty="0" smtClean="0">
                <a:solidFill>
                  <a:srgbClr val="002060"/>
                </a:solidFill>
              </a:rPr>
              <a:t>Cl + </a:t>
            </a:r>
            <a:r>
              <a:rPr lang="ru-RU" dirty="0" err="1" smtClean="0">
                <a:solidFill>
                  <a:srgbClr val="002060"/>
                </a:solidFill>
              </a:rPr>
              <a:t>HCl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/>
              <a:t>образуется хлорбензол (</a:t>
            </a:r>
            <a:r>
              <a:rPr lang="ru-RU" dirty="0" err="1" smtClean="0"/>
              <a:t>фенилхлорид</a:t>
            </a:r>
            <a:r>
              <a:rPr lang="ru-RU" dirty="0" smtClean="0"/>
              <a:t> ).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3. В отсутствие катализатора при нагревании или освещении идёт радикальная реакция присоединения.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С</a:t>
            </a:r>
            <a:r>
              <a:rPr lang="ru-RU" baseline="-25000" dirty="0" smtClean="0">
                <a:solidFill>
                  <a:srgbClr val="002060"/>
                </a:solidFill>
              </a:rPr>
              <a:t>6</a:t>
            </a:r>
            <a:r>
              <a:rPr lang="ru-RU" dirty="0" smtClean="0">
                <a:solidFill>
                  <a:srgbClr val="002060"/>
                </a:solidFill>
              </a:rPr>
              <a:t>H</a:t>
            </a:r>
            <a:r>
              <a:rPr lang="ru-RU" baseline="-25000" dirty="0" smtClean="0">
                <a:solidFill>
                  <a:srgbClr val="002060"/>
                </a:solidFill>
              </a:rPr>
              <a:t>6</a:t>
            </a:r>
            <a:r>
              <a:rPr lang="ru-RU" dirty="0" smtClean="0">
                <a:solidFill>
                  <a:srgbClr val="002060"/>
                </a:solidFill>
              </a:rPr>
              <a:t> + 3Cl</a:t>
            </a:r>
            <a:r>
              <a:rPr lang="ru-RU" baseline="-25000" dirty="0" smtClean="0">
                <a:solidFill>
                  <a:srgbClr val="002060"/>
                </a:solidFill>
              </a:rPr>
              <a:t>2</a:t>
            </a:r>
            <a:r>
              <a:rPr lang="ru-RU" dirty="0" smtClean="0">
                <a:solidFill>
                  <a:srgbClr val="002060"/>
                </a:solidFill>
              </a:rPr>
              <a:t> (освещение)→ C</a:t>
            </a:r>
            <a:r>
              <a:rPr lang="ru-RU" baseline="-25000" dirty="0" smtClean="0">
                <a:solidFill>
                  <a:srgbClr val="002060"/>
                </a:solidFill>
              </a:rPr>
              <a:t>6</a:t>
            </a:r>
            <a:r>
              <a:rPr lang="ru-RU" dirty="0" smtClean="0">
                <a:solidFill>
                  <a:srgbClr val="002060"/>
                </a:solidFill>
              </a:rPr>
              <a:t>H</a:t>
            </a:r>
            <a:r>
              <a:rPr lang="ru-RU" baseline="-25000" dirty="0" smtClean="0">
                <a:solidFill>
                  <a:srgbClr val="002060"/>
                </a:solidFill>
              </a:rPr>
              <a:t>6</a:t>
            </a:r>
            <a:r>
              <a:rPr lang="ru-RU" dirty="0" smtClean="0">
                <a:solidFill>
                  <a:srgbClr val="002060"/>
                </a:solidFill>
              </a:rPr>
              <a:t>Cl</a:t>
            </a:r>
            <a:r>
              <a:rPr lang="ru-RU" baseline="-25000" dirty="0" smtClean="0">
                <a:solidFill>
                  <a:srgbClr val="002060"/>
                </a:solidFill>
              </a:rPr>
              <a:t>6</a:t>
            </a:r>
            <a:r>
              <a:rPr lang="ru-RU" dirty="0" smtClean="0"/>
              <a:t> образуется </a:t>
            </a:r>
            <a:r>
              <a:rPr lang="ru-RU" dirty="0" err="1" smtClean="0"/>
              <a:t>гексахлорциклогексан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571500"/>
            <a:ext cx="9144000" cy="62865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4. Взаимодействие с галогенопроизводными </a:t>
            </a:r>
            <a:r>
              <a:rPr lang="ru-RU" dirty="0" err="1" smtClean="0"/>
              <a:t>алканов</a:t>
            </a:r>
            <a:r>
              <a:rPr lang="ru-RU" dirty="0" smtClean="0"/>
              <a:t> (</a:t>
            </a:r>
            <a:r>
              <a:rPr lang="ru-RU" dirty="0" err="1" smtClean="0"/>
              <a:t>алкилирование</a:t>
            </a:r>
            <a:r>
              <a:rPr lang="ru-RU" dirty="0" smtClean="0"/>
              <a:t> бензола, </a:t>
            </a:r>
            <a:r>
              <a:rPr lang="ru-RU" dirty="0" smtClean="0">
                <a:solidFill>
                  <a:srgbClr val="002060"/>
                </a:solidFill>
                <a:hlinkClick r:id="rId2" tooltip="Реакция Фриделя-Крафтса"/>
              </a:rPr>
              <a:t>реакция</a:t>
            </a:r>
            <a:r>
              <a:rPr lang="ru-RU" dirty="0" smtClean="0">
                <a:hlinkClick r:id="rId2" tooltip="Реакция Фриделя-Крафтса"/>
              </a:rPr>
              <a:t> </a:t>
            </a:r>
            <a:r>
              <a:rPr lang="ru-RU" dirty="0" err="1" smtClean="0">
                <a:hlinkClick r:id="rId2" tooltip="Реакция Фриделя-Крафтса"/>
              </a:rPr>
              <a:t>Фриделя-Крафтса</a:t>
            </a:r>
            <a:r>
              <a:rPr lang="ru-RU" dirty="0" smtClean="0"/>
              <a:t>) в присутствии AlCl</a:t>
            </a:r>
            <a:r>
              <a:rPr lang="ru-RU" baseline="-25000" dirty="0" smtClean="0"/>
              <a:t>3 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С</a:t>
            </a:r>
            <a:r>
              <a:rPr lang="ru-RU" baseline="-25000" dirty="0" smtClean="0"/>
              <a:t>6</a:t>
            </a:r>
            <a:r>
              <a:rPr lang="ru-RU" dirty="0" smtClean="0"/>
              <a:t>H</a:t>
            </a:r>
            <a:r>
              <a:rPr lang="ru-RU" baseline="-25000" dirty="0" smtClean="0"/>
              <a:t>6</a:t>
            </a:r>
            <a:r>
              <a:rPr lang="ru-RU" dirty="0" smtClean="0"/>
              <a:t> + С</a:t>
            </a:r>
            <a:r>
              <a:rPr lang="ru-RU" baseline="-25000" dirty="0" smtClean="0"/>
              <a:t>2</a:t>
            </a:r>
            <a:r>
              <a:rPr lang="ru-RU" dirty="0" smtClean="0"/>
              <a:t>H</a:t>
            </a:r>
            <a:r>
              <a:rPr lang="ru-RU" baseline="-25000" dirty="0" smtClean="0"/>
              <a:t>5</a:t>
            </a:r>
            <a:r>
              <a:rPr lang="ru-RU" dirty="0" smtClean="0"/>
              <a:t>Cl → С</a:t>
            </a:r>
            <a:r>
              <a:rPr lang="ru-RU" baseline="-25000" dirty="0" smtClean="0"/>
              <a:t>6</a:t>
            </a:r>
            <a:r>
              <a:rPr lang="ru-RU" dirty="0" smtClean="0"/>
              <a:t>H</a:t>
            </a:r>
            <a:r>
              <a:rPr lang="ru-RU" baseline="-25000" dirty="0" smtClean="0"/>
              <a:t>5</a:t>
            </a:r>
            <a:r>
              <a:rPr lang="ru-RU" dirty="0" smtClean="0"/>
              <a:t>С</a:t>
            </a:r>
            <a:r>
              <a:rPr lang="ru-RU" baseline="-25000" dirty="0" smtClean="0"/>
              <a:t>2</a:t>
            </a:r>
            <a:r>
              <a:rPr lang="ru-RU" dirty="0" smtClean="0"/>
              <a:t>H</a:t>
            </a:r>
            <a:r>
              <a:rPr lang="ru-RU" baseline="-25000" dirty="0" smtClean="0"/>
              <a:t>5</a:t>
            </a:r>
            <a:r>
              <a:rPr lang="ru-RU" dirty="0" smtClean="0"/>
              <a:t> + </a:t>
            </a:r>
            <a:r>
              <a:rPr lang="ru-RU" dirty="0" err="1" smtClean="0"/>
              <a:t>HCl</a:t>
            </a:r>
            <a:r>
              <a:rPr lang="ru-RU" dirty="0" smtClean="0"/>
              <a:t> образуется этилбензол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5. Реакция нитрования в присутствии </a:t>
            </a:r>
            <a:r>
              <a:rPr lang="ru-RU" dirty="0" err="1" smtClean="0"/>
              <a:t>конц</a:t>
            </a:r>
            <a:r>
              <a:rPr lang="ru-RU" dirty="0" smtClean="0"/>
              <a:t> серной кислоты</a:t>
            </a:r>
          </a:p>
          <a:p>
            <a:pPr>
              <a:buNone/>
            </a:pPr>
            <a:r>
              <a:rPr lang="ru-RU" dirty="0" smtClean="0"/>
              <a:t>С</a:t>
            </a:r>
            <a:r>
              <a:rPr lang="ru-RU" baseline="-25000" dirty="0" smtClean="0"/>
              <a:t>6</a:t>
            </a:r>
            <a:r>
              <a:rPr lang="ru-RU" dirty="0" smtClean="0"/>
              <a:t>H</a:t>
            </a:r>
            <a:r>
              <a:rPr lang="ru-RU" baseline="-25000" dirty="0" smtClean="0"/>
              <a:t>6</a:t>
            </a:r>
            <a:r>
              <a:rPr lang="ru-RU" dirty="0" smtClean="0"/>
              <a:t> + HNO</a:t>
            </a:r>
            <a:r>
              <a:rPr lang="ru-RU" baseline="-25000" dirty="0" smtClean="0"/>
              <a:t>3</a:t>
            </a:r>
            <a:r>
              <a:rPr lang="ru-RU" dirty="0" smtClean="0"/>
              <a:t> → С</a:t>
            </a:r>
            <a:r>
              <a:rPr lang="ru-RU" baseline="-25000" dirty="0" smtClean="0"/>
              <a:t>6</a:t>
            </a:r>
            <a:r>
              <a:rPr lang="ru-RU" dirty="0" smtClean="0"/>
              <a:t>H</a:t>
            </a:r>
            <a:r>
              <a:rPr lang="ru-RU" baseline="-25000" dirty="0" smtClean="0"/>
              <a:t>5</a:t>
            </a:r>
            <a:r>
              <a:rPr lang="ru-RU" dirty="0" smtClean="0"/>
              <a:t>NO</a:t>
            </a:r>
            <a:r>
              <a:rPr lang="ru-RU" baseline="-25000" dirty="0" smtClean="0"/>
              <a:t>2</a:t>
            </a:r>
            <a:r>
              <a:rPr lang="ru-RU" dirty="0" smtClean="0"/>
              <a:t> + H</a:t>
            </a:r>
            <a:r>
              <a:rPr lang="ru-RU" baseline="-25000" dirty="0" smtClean="0"/>
              <a:t>2</a:t>
            </a:r>
            <a:r>
              <a:rPr lang="ru-RU" dirty="0" smtClean="0"/>
              <a:t>O образуется  </a:t>
            </a:r>
            <a:r>
              <a:rPr lang="ru-RU" dirty="0" err="1" smtClean="0"/>
              <a:t>нитробенол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Получение</a:t>
            </a:r>
            <a:r>
              <a:rPr lang="en-US" dirty="0" smtClean="0"/>
              <a:t> </a:t>
            </a:r>
            <a:r>
              <a:rPr lang="ru-RU" dirty="0" smtClean="0"/>
              <a:t>бензола.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929718" cy="526893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dirty="0" err="1" smtClean="0"/>
              <a:t>Тримеризация</a:t>
            </a:r>
            <a:r>
              <a:rPr lang="ru-RU" dirty="0" smtClean="0"/>
              <a:t> ацетилена.</a:t>
            </a:r>
          </a:p>
          <a:p>
            <a:pPr>
              <a:buNone/>
            </a:pPr>
            <a:r>
              <a:rPr lang="ru-RU" dirty="0" smtClean="0"/>
              <a:t>При пропускании ацетилена при 400°C над активированным углем с хорошим выходом образуется бензол и другие ароматические углеводороды      </a:t>
            </a:r>
            <a:r>
              <a:rPr lang="ru-RU" dirty="0" smtClean="0">
                <a:solidFill>
                  <a:srgbClr val="FF0000"/>
                </a:solidFill>
              </a:rPr>
              <a:t>3С</a:t>
            </a:r>
            <a:r>
              <a:rPr lang="ru-RU" baseline="-25000" dirty="0" smtClean="0">
                <a:solidFill>
                  <a:srgbClr val="FF0000"/>
                </a:solidFill>
              </a:rPr>
              <a:t>2</a:t>
            </a:r>
            <a:r>
              <a:rPr lang="ru-RU" dirty="0" smtClean="0">
                <a:solidFill>
                  <a:srgbClr val="FF0000"/>
                </a:solidFill>
              </a:rPr>
              <a:t>Н</a:t>
            </a:r>
            <a:r>
              <a:rPr lang="ru-RU" baseline="-25000" dirty="0" smtClean="0">
                <a:solidFill>
                  <a:srgbClr val="FF0000"/>
                </a:solidFill>
              </a:rPr>
              <a:t>2</a:t>
            </a:r>
            <a:r>
              <a:rPr lang="ru-RU" dirty="0" smtClean="0">
                <a:solidFill>
                  <a:srgbClr val="FF0000"/>
                </a:solidFill>
              </a:rPr>
              <a:t> → С</a:t>
            </a:r>
            <a:r>
              <a:rPr lang="ru-RU" baseline="-25000" dirty="0" smtClean="0">
                <a:solidFill>
                  <a:srgbClr val="FF0000"/>
                </a:solidFill>
              </a:rPr>
              <a:t>6</a:t>
            </a:r>
            <a:r>
              <a:rPr lang="ru-RU" dirty="0" smtClean="0">
                <a:solidFill>
                  <a:srgbClr val="FF0000"/>
                </a:solidFill>
              </a:rPr>
              <a:t>H</a:t>
            </a:r>
            <a:r>
              <a:rPr lang="ru-RU" baseline="-25000" dirty="0" smtClean="0">
                <a:solidFill>
                  <a:srgbClr val="FF0000"/>
                </a:solidFill>
              </a:rPr>
              <a:t>6</a:t>
            </a:r>
          </a:p>
          <a:p>
            <a:pPr>
              <a:buNone/>
            </a:pPr>
            <a:endParaRPr lang="ru-RU" baseline="-25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Пиролиз тяжелых  нефтяных фракций. 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 Из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циклоалканов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(с числом С </a:t>
            </a:r>
            <a:r>
              <a:rPr lang="en-US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&gt;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6,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t,k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получение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71934" y="4643446"/>
            <a:ext cx="5072066" cy="1714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4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Korea03">
      <a:majorFont>
        <a:latin typeface="Corbel"/>
        <a:ea typeface=""/>
        <a:cs typeface=""/>
        <a:font script="Jpan" typeface="HG創英角ｺﾞｼｯｸUB"/>
        <a:font script="Hang" typeface="맑은 고딕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w Cen MT"/>
        <a:ea typeface=""/>
        <a:cs typeface=""/>
        <a:font script="Jpan" typeface="HGｺﾞｼｯｸE"/>
        <a:font script="Hang" typeface="휴먼모음T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Korea03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hade val="100000"/>
                <a:satMod val="115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rgbClr val="000000">
                <a:alpha val="48000"/>
              </a:srgbClr>
            </a:outerShdw>
          </a:effectLst>
        </a:effectStyle>
        <a:effectStyle>
          <a:effectLst>
            <a:outerShdw blurRad="57150" dist="38100" dir="5400000" algn="ctr" rotWithShape="0">
              <a:srgbClr val="000000">
                <a:alpha val="48000"/>
              </a:srgbClr>
            </a:outerShdw>
          </a:effectLst>
        </a:effectStyle>
        <a:effectStyle>
          <a:effectLst>
            <a:outerShdw blurRad="57150" dist="3810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247</TotalTime>
  <Words>250</Words>
  <Application>Microsoft Office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Тема14</vt:lpstr>
      <vt:lpstr>Slide 1</vt:lpstr>
      <vt:lpstr>Запишите уравнения реакций:</vt:lpstr>
      <vt:lpstr>История</vt:lpstr>
      <vt:lpstr>Гомологи СnH2n-6</vt:lpstr>
      <vt:lpstr>Изомерия гомологов бензола</vt:lpstr>
      <vt:lpstr>Физические свойства</vt:lpstr>
      <vt:lpstr>Химические свойства</vt:lpstr>
      <vt:lpstr>Slide 8</vt:lpstr>
      <vt:lpstr>Получение бензола.</vt:lpstr>
      <vt:lpstr>Применение</vt:lpstr>
      <vt:lpstr>Закрепляем….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Арены.</dc:title>
  <dc:creator>Пользователь</dc:creator>
  <cp:lastModifiedBy>Хасан ШАХИН</cp:lastModifiedBy>
  <cp:revision>115</cp:revision>
  <dcterms:created xsi:type="dcterms:W3CDTF">2012-10-21T07:22:11Z</dcterms:created>
  <dcterms:modified xsi:type="dcterms:W3CDTF">2013-04-17T18:07:32Z</dcterms:modified>
</cp:coreProperties>
</file>