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23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539" y="928937"/>
            <a:ext cx="2119733" cy="1008112"/>
          </a:xfrm>
        </p:spPr>
        <p:txBody>
          <a:bodyPr>
            <a:normAutofit fontScale="90000"/>
          </a:bodyPr>
          <a:lstStyle/>
          <a:p>
            <a:pPr lvl="0"/>
            <a:r>
              <a:rPr lang="en-US" sz="1800" dirty="0" smtClean="0"/>
              <a:t>1.</a:t>
            </a:r>
            <a:r>
              <a:rPr lang="ru-RU" sz="1800" dirty="0" smtClean="0"/>
              <a:t>Крыша </a:t>
            </a:r>
            <a:r>
              <a:rPr lang="ru-RU" sz="1800" dirty="0"/>
              <a:t>северной избы с </a:t>
            </a:r>
            <a:r>
              <a:rPr lang="ru-RU" sz="1800" dirty="0" smtClean="0"/>
              <a:t>конем-</a:t>
            </a:r>
            <a:r>
              <a:rPr lang="ru-RU" sz="1800" dirty="0" err="1" smtClean="0"/>
              <a:t>охлупенемь</a:t>
            </a:r>
            <a:r>
              <a:rPr lang="ru-RU" sz="1800" dirty="0" smtClean="0"/>
              <a:t>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62961" y="2078669"/>
            <a:ext cx="1980220" cy="792088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2.Полотенца </a:t>
            </a:r>
            <a:r>
              <a:rPr lang="ru-RU" sz="1600" dirty="0"/>
              <a:t>с солярными знаками;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27598" y="406090"/>
            <a:ext cx="1872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3.Архангельская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щепная птица</a:t>
            </a:r>
            <a:r>
              <a:rPr lang="ru-RU" dirty="0"/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433" y="5629838"/>
            <a:ext cx="4250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4.Вышивки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 полотенцах, передниках с изображением птиц, коней, древа жизни,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матери-земли;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0645" y="466280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5.Пряничные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доски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27411" y="6013124"/>
            <a:ext cx="1075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6.Ковши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5971"/>
            <a:ext cx="1440160" cy="21054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79" y="2522797"/>
            <a:ext cx="1656184" cy="13249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571241" y="678404"/>
            <a:ext cx="2363660" cy="141684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109116" y="1021643"/>
            <a:ext cx="1831293" cy="183129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94433" y="3847743"/>
            <a:ext cx="2172271" cy="109342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134" y="2711149"/>
            <a:ext cx="1905135" cy="161555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00" y="4320016"/>
            <a:ext cx="1870502" cy="142424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2" r="11244"/>
          <a:stretch/>
        </p:blipFill>
        <p:spPr>
          <a:xfrm>
            <a:off x="3000296" y="2803499"/>
            <a:ext cx="1742679" cy="117671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85271"/>
            <a:ext cx="2240130" cy="14775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06" y="4347116"/>
            <a:ext cx="2221419" cy="1433281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627" y="5063756"/>
            <a:ext cx="1601840" cy="113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21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</TotalTime>
  <Words>37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1.Крыша северной избы с конем-охлупенемь;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2013-09-09T01:58:57Z</dcterms:created>
  <dcterms:modified xsi:type="dcterms:W3CDTF">2013-09-09T02:33:30Z</dcterms:modified>
</cp:coreProperties>
</file>