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4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3834" y="5715016"/>
            <a:ext cx="1238227" cy="928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6072198" y="5715016"/>
            <a:ext cx="1500198" cy="93871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Учитель биологии</a:t>
            </a:r>
          </a:p>
          <a:p>
            <a:pPr algn="ct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100" b="1" dirty="0" err="1" smtClean="0">
                <a:solidFill>
                  <a:schemeClr val="accent1">
                    <a:lumMod val="50000"/>
                  </a:schemeClr>
                </a:solidFill>
              </a:rPr>
              <a:t>школы-лицей</a:t>
            </a: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 №8</a:t>
            </a:r>
          </a:p>
          <a:p>
            <a:pPr algn="ct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 для одарённых детей</a:t>
            </a:r>
          </a:p>
          <a:p>
            <a:pPr algn="ct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</a:rPr>
              <a:t> города Павлодара</a:t>
            </a:r>
            <a:endParaRPr lang="ru-RU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357554" y="1857364"/>
            <a:ext cx="2500330" cy="235745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КУРСЫ  Третьего Базового уровня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ПРОГРАММЫ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143372" y="1214422"/>
            <a:ext cx="914400" cy="914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НП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286380" y="1785926"/>
            <a:ext cx="914400" cy="914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КМ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500694" y="2928934"/>
            <a:ext cx="914400" cy="914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ВО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857752" y="3857628"/>
            <a:ext cx="914400" cy="914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ОД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000364" y="1785926"/>
            <a:ext cx="914400" cy="914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ИКТ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786050" y="2928934"/>
            <a:ext cx="914400" cy="914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500430" y="3857628"/>
            <a:ext cx="914400" cy="914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ОО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5720" y="857232"/>
            <a:ext cx="2286016" cy="45005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Педагогическая деятель</a:t>
            </a:r>
          </a:p>
          <a:p>
            <a:pPr algn="ctr"/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ность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до знакомства с  ПРОГРАМ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МОЙ семи модулей.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00826" y="857232"/>
            <a:ext cx="2357454" cy="45720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Планы и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перспекти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вы будущей работы.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5720" y="5572140"/>
            <a:ext cx="5715040" cy="10715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Рефлексия того, что и как я изменила в своей школьной практике учителя и как я управляла этими процессами.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Выгнутая вверх стрелка 17"/>
          <p:cNvSpPr/>
          <p:nvPr/>
        </p:nvSpPr>
        <p:spPr>
          <a:xfrm rot="20078225">
            <a:off x="3612998" y="1476642"/>
            <a:ext cx="632118" cy="33281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rot="1939837">
            <a:off x="5034686" y="1498388"/>
            <a:ext cx="668068" cy="39820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верх стрелка 19"/>
          <p:cNvSpPr/>
          <p:nvPr/>
        </p:nvSpPr>
        <p:spPr>
          <a:xfrm rot="7687967">
            <a:off x="5562492" y="3893140"/>
            <a:ext cx="662221" cy="42903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верх стрелка 21"/>
          <p:cNvSpPr/>
          <p:nvPr/>
        </p:nvSpPr>
        <p:spPr>
          <a:xfrm rot="11302329">
            <a:off x="4229571" y="4434254"/>
            <a:ext cx="777442" cy="41755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Выгнутая вверх стрелка 22"/>
          <p:cNvSpPr/>
          <p:nvPr/>
        </p:nvSpPr>
        <p:spPr>
          <a:xfrm rot="13736162">
            <a:off x="2773977" y="3924714"/>
            <a:ext cx="827124" cy="45702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Выгнутая вверх стрелка 23"/>
          <p:cNvSpPr/>
          <p:nvPr/>
        </p:nvSpPr>
        <p:spPr>
          <a:xfrm rot="16603954">
            <a:off x="2458749" y="2441989"/>
            <a:ext cx="888517" cy="48429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верх стрелка 24"/>
          <p:cNvSpPr/>
          <p:nvPr/>
        </p:nvSpPr>
        <p:spPr>
          <a:xfrm rot="4669141">
            <a:off x="5830416" y="2551400"/>
            <a:ext cx="868103" cy="49834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5286380" y="2643182"/>
            <a:ext cx="164307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571736" y="2643182"/>
            <a:ext cx="150019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3125" b="3125"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t="3125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t="3125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 t="3125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461</TotalTime>
  <Words>63</Words>
  <Application>Microsoft Office PowerPoint</Application>
  <PresentationFormat>Экран (4:3)</PresentationFormat>
  <Paragraphs>19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Поток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Irina</cp:lastModifiedBy>
  <cp:revision>50</cp:revision>
  <dcterms:created xsi:type="dcterms:W3CDTF">2013-05-24T15:37:05Z</dcterms:created>
  <dcterms:modified xsi:type="dcterms:W3CDTF">2013-05-29T14:50:28Z</dcterms:modified>
</cp:coreProperties>
</file>