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5D78-3DA3-479D-8A7C-CFCC3DB1C523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A47-0D5A-4B54-9A32-F4CED400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5D78-3DA3-479D-8A7C-CFCC3DB1C523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A47-0D5A-4B54-9A32-F4CED400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5D78-3DA3-479D-8A7C-CFCC3DB1C523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A47-0D5A-4B54-9A32-F4CED400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5D78-3DA3-479D-8A7C-CFCC3DB1C523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A47-0D5A-4B54-9A32-F4CED400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5D78-3DA3-479D-8A7C-CFCC3DB1C523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A47-0D5A-4B54-9A32-F4CED400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5D78-3DA3-479D-8A7C-CFCC3DB1C523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A47-0D5A-4B54-9A32-F4CED400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5D78-3DA3-479D-8A7C-CFCC3DB1C523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A47-0D5A-4B54-9A32-F4CED400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5D78-3DA3-479D-8A7C-CFCC3DB1C523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A47-0D5A-4B54-9A32-F4CED400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5D78-3DA3-479D-8A7C-CFCC3DB1C523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A47-0D5A-4B54-9A32-F4CED400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5D78-3DA3-479D-8A7C-CFCC3DB1C523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A47-0D5A-4B54-9A32-F4CED400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5D78-3DA3-479D-8A7C-CFCC3DB1C523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9A47-0D5A-4B54-9A32-F4CED400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85D78-3DA3-479D-8A7C-CFCC3DB1C523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F9A47-0D5A-4B54-9A32-F4CED400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61;&#1091;&#1076;&#1086;&#1078;&#1085;&#1080;&#1094;&#1072;%20&#1086;&#1089;&#1077;&#1085;&#1100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51771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ПРОЕКТНАЯ ТЕХНОЛОГИЯ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 на уроках ИЗО.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Творческий проект: «ХУДОЖНИЦА- ОСЕНЬ»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Учитель ИЗО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ПРИГОДСКАЯ Н.В.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Художница осе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 Школьный курс не ставит своей целью сделать всех профессиональными художниками. 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VipTalisman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42213" y="273050"/>
            <a:ext cx="4177423" cy="5853113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  </a:t>
            </a:r>
            <a:r>
              <a:rPr lang="ru-RU" sz="2400" b="1" dirty="0" smtClean="0"/>
              <a:t>Уроки ИЗО должны сформировать у детей способность нестандартно трактовать ту или иную тему, развивать творческое восприятие и самостоятельность мышления, научить ребёнка творчески подходить к решению любых проблем, иными словами формировать индивидуальность ребёнка.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1121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На уроках изобразительного искусства учащиеся выполняют творческие проекты, т.е. создают то или иное изделие, начиная с выбора темы, сбора материала, изучения техники исполнения изделия - от идеи до окончательного изготовления проекта.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/>
          </a:p>
        </p:txBody>
      </p:sp>
      <p:pic>
        <p:nvPicPr>
          <p:cNvPr id="7" name="Содержимое 6" descr="VipTalisman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1269" y="1600200"/>
            <a:ext cx="6341462" cy="4525963"/>
          </a:xfrm>
        </p:spPr>
      </p:pic>
    </p:spTree>
  </p:cSld>
  <p:clrMapOvr>
    <a:masterClrMapping/>
  </p:clrMapOvr>
  <p:transition advTm="1152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3100" b="1" i="1" dirty="0" smtClean="0"/>
              <a:t>Проектная деятельность охватывает различные виды декоративно- прикладного искусства.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7" name="Содержимое 6" descr="VipTalisman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6339" y="1600200"/>
            <a:ext cx="3140322" cy="4525963"/>
          </a:xfrm>
        </p:spPr>
      </p:pic>
      <p:pic>
        <p:nvPicPr>
          <p:cNvPr id="8" name="Содержимое 7" descr="VipTalisman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97339" y="1600200"/>
            <a:ext cx="3140322" cy="4525963"/>
          </a:xfrm>
        </p:spPr>
      </p:pic>
    </p:spTree>
  </p:cSld>
  <p:clrMapOvr>
    <a:masterClrMapping/>
  </p:clrMapOvr>
  <p:transition advTm="1201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 </a:t>
            </a:r>
            <a:r>
              <a:rPr lang="ru-RU" sz="2400" b="1" i="1" dirty="0" smtClean="0"/>
              <a:t>Приобретение навыков труда, овладение разнообразными ремесленными процессами формируют у учащихся подлинное уважение и любовь к трудовой деятельности.</a:t>
            </a:r>
            <a:endParaRPr lang="ru-RU" sz="2400" b="1" i="1" dirty="0"/>
          </a:p>
        </p:txBody>
      </p:sp>
      <p:pic>
        <p:nvPicPr>
          <p:cNvPr id="4" name="Содержимое 3" descr="VipTalisman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560839" cy="4680520"/>
          </a:xfrm>
        </p:spPr>
      </p:pic>
    </p:spTree>
  </p:cSld>
  <p:clrMapOvr>
    <a:masterClrMapping/>
  </p:clrMapOvr>
  <p:transition advTm="1107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 Изучая виды искусства в ходе проектной деятельности, учащиеся соединяют знания технических приемов с художественной фантазией, присущей их детскому воображению</a:t>
            </a:r>
            <a:endParaRPr lang="ru-RU" sz="2400" b="1" dirty="0"/>
          </a:p>
        </p:txBody>
      </p:sp>
      <p:pic>
        <p:nvPicPr>
          <p:cNvPr id="4" name="Содержимое 3" descr="VipTalisman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0496" y="1600200"/>
            <a:ext cx="6523007" cy="4525963"/>
          </a:xfrm>
        </p:spPr>
      </p:pic>
    </p:spTree>
  </p:cSld>
  <p:clrMapOvr>
    <a:masterClrMapping/>
  </p:clrMapOvr>
  <p:transition advTm="1149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Художественная продукция - проектные работы - довольно часто находят свое реальное практическое применение в оформлении помещений классов и школьных рекреаций.</a:t>
            </a:r>
            <a:endParaRPr lang="ru-RU" sz="2400" b="1" dirty="0"/>
          </a:p>
        </p:txBody>
      </p:sp>
      <p:pic>
        <p:nvPicPr>
          <p:cNvPr id="4" name="Содержимое 3" descr="VipTalisman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4156" y="1600200"/>
            <a:ext cx="6535687" cy="4525963"/>
          </a:xfrm>
        </p:spPr>
      </p:pic>
    </p:spTree>
  </p:cSld>
  <p:clrMapOvr>
    <a:masterClrMapping/>
  </p:clrMapOvr>
  <p:transition advTm="1138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Использование мною проектной работы, целью которой является развитие учащихся, позволяет привлекать учеников с разными учебными способностями, придает им уверенность, положительно влияет на их отношение к изучаемому предмету в целом, развивает их интерес.</a:t>
            </a:r>
            <a:endParaRPr lang="ru-RU" b="1" dirty="0"/>
          </a:p>
        </p:txBody>
      </p:sp>
      <p:pic>
        <p:nvPicPr>
          <p:cNvPr id="7" name="Содержимое 6" descr="VipTalisman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2315" y="692150"/>
            <a:ext cx="3770369" cy="5434013"/>
          </a:xfrm>
        </p:spPr>
      </p:pic>
    </p:spTree>
  </p:cSld>
  <p:clrMapOvr>
    <a:masterClrMapping/>
  </p:clrMapOvr>
  <p:transition advTm="1188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ВЫВОДЫ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3826768" cy="4929411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Результат работы: детям учиться интересно, мотивация к рисованию высока, у учащихся повышается успеваемость.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VipTalisman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484784"/>
            <a:ext cx="4392488" cy="5112568"/>
          </a:xfrm>
        </p:spPr>
      </p:pic>
    </p:spTree>
  </p:cSld>
  <p:clrMapOvr>
    <a:masterClrMapping/>
  </p:clrMapOvr>
  <p:transition advTm="1148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223</Words>
  <Application>Microsoft Office PowerPoint</Application>
  <PresentationFormat>Экран (4:3)</PresentationFormat>
  <Paragraphs>13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ПРОЕКТНАЯ ТЕХНОЛОГИЯ  на уроках ИЗО. Творческий проект: «ХУДОЖНИЦА- ОСЕНЬ»</vt:lpstr>
      <vt:lpstr> Школьный курс не ставит своей целью сделать всех профессиональными художниками. </vt:lpstr>
      <vt:lpstr>На уроках изобразительного искусства учащиеся выполняют творческие проекты, т.е. создают то или иное изделие, начиная с выбора темы, сбора материала, изучения техники исполнения изделия - от идеи до окончательного изготовления проекта. </vt:lpstr>
      <vt:lpstr> Проектная деятельность охватывает различные виды декоративно- прикладного искусства. </vt:lpstr>
      <vt:lpstr> Приобретение навыков труда, овладение разнообразными ремесленными процессами формируют у учащихся подлинное уважение и любовь к трудовой деятельности.</vt:lpstr>
      <vt:lpstr> Изучая виды искусства в ходе проектной деятельности, учащиеся соединяют знания технических приемов с художественной фантазией, присущей их детскому воображению</vt:lpstr>
      <vt:lpstr>Художественная продукция - проектные работы - довольно часто находят свое реальное практическое применение в оформлении помещений классов и школьных рекреаций.</vt:lpstr>
      <vt:lpstr>Слайд 8</vt:lpstr>
      <vt:lpstr> ВЫВОДЫ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ТЕХНОЛОГИЯ  на уроках ИЗО.</dc:title>
  <dc:creator>пользователь</dc:creator>
  <cp:lastModifiedBy>пользователь</cp:lastModifiedBy>
  <cp:revision>38</cp:revision>
  <dcterms:created xsi:type="dcterms:W3CDTF">2013-11-04T16:11:42Z</dcterms:created>
  <dcterms:modified xsi:type="dcterms:W3CDTF">2014-03-16T16:51:54Z</dcterms:modified>
</cp:coreProperties>
</file>