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66" r:id="rId4"/>
    <p:sldId id="258" r:id="rId5"/>
    <p:sldId id="268" r:id="rId6"/>
    <p:sldId id="269" r:id="rId7"/>
    <p:sldId id="267" r:id="rId8"/>
    <p:sldId id="260" r:id="rId9"/>
    <p:sldId id="261" r:id="rId10"/>
    <p:sldId id="265" r:id="rId11"/>
    <p:sldId id="270" r:id="rId12"/>
    <p:sldId id="26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2E02-9F7C-4209-96C8-86F4CD6CE3FD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CCD1-E70E-44E2-88D4-78D6F6058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5CCD1-E70E-44E2-88D4-78D6F60582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5CCD1-E70E-44E2-88D4-78D6F60582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5CCD1-E70E-44E2-88D4-78D6F60582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8%20&#1052;&#1040;&#1056;&#1058;&#1040;\&#1055;&#1077;&#1089;&#1085;&#1103;%20&#1086;%20&#1074;&#1077;&#1089;&#1085;&#1077;%20&#1050;&#1072;&#1087;-&#1082;&#1072;&#1087;-&#1082;&#1072;&#108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мс Поздравления Весна - ЗА ЕВРОИНТЕГРАЦ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е фоторамки онлайн Вставить фото в рамку онлайн Скачать детские фоторамки онлайн &quot; Страница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05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оздравления к 8-му марта Жур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6" y="0"/>
            <a:ext cx="91183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ЦВЕТЫ в зимнее время-это прекрасное настроение. - Лора , 51 год, страница 5 - Сеть знакомств Мам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73"/>
            <a:ext cx="9144000" cy="6867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отография 1 - Международный женский день 8 марта - ПРАЗДНИКИ - Анимации и картинки - Красивые картинки и анимации для блогов 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012"/>
            <a:ext cx="9288016" cy="696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осмотр темы - Оленьку, nevest@, с Днем рождения!!! * vladmama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046471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82047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ПОЗДРАВЛЯЕМ ДОРОГИХ МАМ И БАБУШЕК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Просмотр темы - Оленьку, nevest@, с Днем рождения!!! * vladmama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3046471" cy="2808312"/>
          </a:xfrm>
          <a:prstGeom prst="rect">
            <a:avLst/>
          </a:prstGeom>
          <a:noFill/>
        </p:spPr>
      </p:pic>
      <p:pic>
        <p:nvPicPr>
          <p:cNvPr id="8" name="Picture 4" descr="Просмотр темы - Оленьку, nevest@, с Днем рождения!!! * vladmama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046471" cy="28083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836712"/>
            <a:ext cx="53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 ПРАЗДНИКОМ ВЕСНЫ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Темы для Nokia 6265, тема Andrew Sco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843628" cy="2232248"/>
          </a:xfrm>
          <a:prstGeom prst="rect">
            <a:avLst/>
          </a:prstGeom>
          <a:noFill/>
        </p:spPr>
      </p:pic>
      <p:pic>
        <p:nvPicPr>
          <p:cNvPr id="13" name="Picture 2" descr="Темы для Nokia 6265, тема Andrew Sco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843628" cy="2232248"/>
          </a:xfrm>
          <a:prstGeom prst="rect">
            <a:avLst/>
          </a:prstGeom>
          <a:noFill/>
        </p:spPr>
      </p:pic>
      <p:pic>
        <p:nvPicPr>
          <p:cNvPr id="14" name="Picture 2" descr="Темы для Nokia 6265, тема Andrew Sco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4445496"/>
            <a:ext cx="2843628" cy="2232248"/>
          </a:xfrm>
          <a:prstGeom prst="rect">
            <a:avLst/>
          </a:prstGeom>
          <a:noFill/>
        </p:spPr>
      </p:pic>
      <p:pic>
        <p:nvPicPr>
          <p:cNvPr id="15" name="Picture 2" descr="Темы для Nokia 6265, тема Andrew Sco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84362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цветы мимо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376932" cy="62826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3459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МАРТА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661248"/>
            <a:ext cx="741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ПРАЗДНИК ВЕСНЫ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есня о весне Кап-кап-ка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вушка с букетом цветов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650" cy="575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оё...почти ночное... (навеяла исповедь подруги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203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3024336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 ПРАЗДНИКОМ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Я и две мои половинки - Страница 38 - Форум: Русские за Границей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71165" cy="6896461"/>
          </a:xfrm>
          <a:prstGeom prst="rect">
            <a:avLst/>
          </a:prstGeom>
          <a:noFill/>
        </p:spPr>
      </p:pic>
      <p:pic>
        <p:nvPicPr>
          <p:cNvPr id="26630" name="Picture 6" descr="Тандем Альянс пуделино-чаушные истории. - Страница 86 - Форум: Русские за Границ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587" y="0"/>
            <a:ext cx="1638413" cy="1340768"/>
          </a:xfrm>
          <a:prstGeom prst="rect">
            <a:avLst/>
          </a:prstGeom>
          <a:noFill/>
        </p:spPr>
      </p:pic>
      <p:pic>
        <p:nvPicPr>
          <p:cNvPr id="26634" name="Picture 10" descr="В Барнауле к 8 марта вырастили 10 тысяч тюльпанов - Рамблер-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03132" y="2094012"/>
            <a:ext cx="1938536" cy="1296144"/>
          </a:xfrm>
          <a:prstGeom prst="rect">
            <a:avLst/>
          </a:prstGeom>
          <a:noFill/>
        </p:spPr>
      </p:pic>
      <p:pic>
        <p:nvPicPr>
          <p:cNvPr id="26636" name="Picture 12" descr="Обои тюльпаны, бант в клеточку 1680x1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725144"/>
            <a:ext cx="1619672" cy="121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ама главное слово - День матери 20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40760" cy="6840763"/>
          </a:xfrm>
          <a:prstGeom prst="rect">
            <a:avLst/>
          </a:prstGeom>
          <a:noFill/>
        </p:spPr>
      </p:pic>
      <p:pic>
        <p:nvPicPr>
          <p:cNvPr id="27652" name="Picture 4" descr="Скачивание изображения: букет, цветы, красные 416304 / Разрешение: original / Раздел: Цветы / HallPic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3329" y="323329"/>
            <a:ext cx="1844823" cy="1198166"/>
          </a:xfrm>
          <a:prstGeom prst="rect">
            <a:avLst/>
          </a:prstGeom>
          <a:noFill/>
        </p:spPr>
      </p:pic>
      <p:pic>
        <p:nvPicPr>
          <p:cNvPr id="4" name="Picture 4" descr="Скачивание изображения: букет, цветы, красные 416304 / Разрешение: original / Раздел: Цветы / HallPic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23329" y="5336506"/>
            <a:ext cx="1844823" cy="1198166"/>
          </a:xfrm>
          <a:prstGeom prst="rect">
            <a:avLst/>
          </a:prstGeom>
          <a:noFill/>
        </p:spPr>
      </p:pic>
      <p:pic>
        <p:nvPicPr>
          <p:cNvPr id="27654" name="Picture 6" descr="Чихуахуа /Chihuahua/ - Страница 58 - Большой Воронежский Фор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430" y="188640"/>
            <a:ext cx="1464570" cy="1296144"/>
          </a:xfrm>
          <a:prstGeom prst="rect">
            <a:avLst/>
          </a:prstGeom>
          <a:noFill/>
        </p:spPr>
      </p:pic>
      <p:pic>
        <p:nvPicPr>
          <p:cNvPr id="6" name="Picture 6" descr="Чихуахуа /Chihuahua/ - Страница 58 - Большой Воронежский Фор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430" y="5301208"/>
            <a:ext cx="146457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Открытка на 8 марта с анютиными глазками, вставить фото онл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Харьков и др.-Маталан-минус 20% Страница 68 Шопхелпер-Укра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5976664" cy="6432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8 МАРТА открытка (76)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163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296AA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</Words>
  <Application>Microsoft Office PowerPoint</Application>
  <PresentationFormat>Экран (4:3)</PresentationFormat>
  <Paragraphs>8</Paragraphs>
  <Slides>14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Папа</dc:creator>
  <cp:lastModifiedBy>Папа</cp:lastModifiedBy>
  <cp:revision>26</cp:revision>
  <dcterms:created xsi:type="dcterms:W3CDTF">2014-02-27T18:44:18Z</dcterms:created>
  <dcterms:modified xsi:type="dcterms:W3CDTF">2015-03-01T15:21:45Z</dcterms:modified>
</cp:coreProperties>
</file>