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BED3A1"/>
            </a:gs>
            <a:gs pos="84000">
              <a:srgbClr val="599241"/>
            </a:gs>
            <a:gs pos="0">
              <a:srgbClr val="DDEBCF"/>
            </a:gs>
            <a:gs pos="57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Гигиена органов дыхания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674411"/>
            <a:ext cx="3571875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174" y="548680"/>
            <a:ext cx="5832648" cy="1143000"/>
          </a:xfrm>
        </p:spPr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435280" cy="3942636"/>
          </a:xfrm>
        </p:spPr>
        <p:txBody>
          <a:bodyPr/>
          <a:lstStyle/>
          <a:p>
            <a:r>
              <a:rPr lang="ru-RU" dirty="0" smtClean="0"/>
              <a:t>Выполните в рабочей тетради задание 144 (с. 94)</a:t>
            </a:r>
          </a:p>
          <a:p>
            <a:r>
              <a:rPr lang="ru-RU" dirty="0" smtClean="0"/>
              <a:t>Расскажите о дыхательных движениях</a:t>
            </a:r>
          </a:p>
          <a:p>
            <a:r>
              <a:rPr lang="ru-RU" dirty="0" smtClean="0"/>
              <a:t>Выполните лабораторную работу 149 (рабочая тетрадь, с. 95)</a:t>
            </a:r>
          </a:p>
          <a:p>
            <a:r>
              <a:rPr lang="ru-RU" dirty="0" smtClean="0"/>
              <a:t>Что такое ЖЕЛ? Объясните это понятие.</a:t>
            </a:r>
          </a:p>
          <a:p>
            <a:r>
              <a:rPr lang="ru-RU" dirty="0" smtClean="0"/>
              <a:t>Как осуществляется регуляция дыхания?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554" y="-62229"/>
            <a:ext cx="3628677" cy="26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Разберем вопросы: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Воздушная среда жилых помещений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Болезни органов дыхания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Гигиена органов дыхания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Первая доврачебная помощь при остановке дыхания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Курение и дыхание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rId7" action="ppaction://hlinksldjump" highlightClick="1"/>
          </p:cNvPr>
          <p:cNvSpPr/>
          <p:nvPr/>
        </p:nvSpPr>
        <p:spPr>
          <a:xfrm>
            <a:off x="6804248" y="6237312"/>
            <a:ext cx="144016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Воздушная среда жилых помещений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Важно!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Проветривание</a:t>
            </a:r>
          </a:p>
          <a:p>
            <a:pPr marL="0" indent="0">
              <a:buNone/>
            </a:pPr>
            <a:r>
              <a:rPr lang="ru-RU" dirty="0" smtClean="0"/>
              <a:t>Влажная уборка</a:t>
            </a:r>
          </a:p>
          <a:p>
            <a:pPr marL="0" indent="0">
              <a:buNone/>
            </a:pPr>
            <a:r>
              <a:rPr lang="ru-RU" dirty="0" smtClean="0"/>
              <a:t>Зеленые растения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67544" y="6165304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804248" y="6237312"/>
            <a:ext cx="144016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688" y="1196753"/>
            <a:ext cx="4181782" cy="279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784" y="2924944"/>
            <a:ext cx="47949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238" y="4509120"/>
            <a:ext cx="3410476" cy="230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Болезни органов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Важно: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передаются воздушно-капельным путем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флюорография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отовим сообщения:</a:t>
            </a:r>
          </a:p>
          <a:p>
            <a:pPr marL="1885950" indent="-514350">
              <a:buFont typeface="+mj-lt"/>
              <a:buAutoNum type="arabicPeriod"/>
            </a:pPr>
            <a:r>
              <a:rPr lang="ru-RU" dirty="0" smtClean="0"/>
              <a:t>Бронхит</a:t>
            </a:r>
          </a:p>
          <a:p>
            <a:pPr marL="1885950" indent="-514350">
              <a:buFont typeface="+mj-lt"/>
              <a:buAutoNum type="arabicPeriod"/>
            </a:pPr>
            <a:r>
              <a:rPr lang="ru-RU" dirty="0" smtClean="0"/>
              <a:t>Грипп (с. 269)</a:t>
            </a:r>
          </a:p>
          <a:p>
            <a:pPr marL="1885950" indent="-514350">
              <a:buFont typeface="+mj-lt"/>
              <a:buAutoNum type="arabicPeriod"/>
            </a:pPr>
            <a:r>
              <a:rPr lang="ru-RU" dirty="0" smtClean="0"/>
              <a:t>Бронхиальная астма</a:t>
            </a:r>
          </a:p>
          <a:p>
            <a:pPr marL="1885950" indent="-514350">
              <a:buFont typeface="+mj-lt"/>
              <a:buAutoNum type="arabicPeriod"/>
            </a:pPr>
            <a:r>
              <a:rPr lang="ru-RU" dirty="0" smtClean="0"/>
              <a:t>Туберкулез (с. 269)</a:t>
            </a:r>
          </a:p>
          <a:p>
            <a:pPr marL="1885950" indent="-514350">
              <a:buFont typeface="+mj-lt"/>
              <a:buAutoNum type="arabicPeriod"/>
            </a:pPr>
            <a:r>
              <a:rPr lang="ru-RU" dirty="0" smtClean="0"/>
              <a:t>Рак органов дыхания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67544" y="6165304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804248" y="6237312"/>
            <a:ext cx="144016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93" y="32852"/>
            <a:ext cx="1921743" cy="144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693" y="2708921"/>
            <a:ext cx="276993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Гигиена органов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Соблюдение санитарных норм</a:t>
            </a:r>
          </a:p>
          <a:p>
            <a:pPr marL="0" indent="0">
              <a:buNone/>
            </a:pPr>
            <a:r>
              <a:rPr lang="ru-RU" dirty="0" smtClean="0"/>
              <a:t>Индивидуальные средства защиты</a:t>
            </a:r>
          </a:p>
          <a:p>
            <a:pPr marL="0" indent="0">
              <a:buNone/>
            </a:pPr>
            <a:r>
              <a:rPr lang="ru-RU" dirty="0" smtClean="0"/>
              <a:t>Закаливание! (с. 274-277)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67544" y="6165304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804248" y="6237312"/>
            <a:ext cx="144016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98" y="3429000"/>
            <a:ext cx="3427090" cy="251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60" y="2996952"/>
            <a:ext cx="3533378" cy="265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 при остановке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Причины остановки дыхания: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ru-RU" dirty="0" smtClean="0"/>
              <a:t>Утопление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ru-RU" dirty="0" smtClean="0"/>
              <a:t>Электрошок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ru-RU" dirty="0" smtClean="0"/>
              <a:t>Удушье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ru-RU" dirty="0" smtClean="0"/>
              <a:t>Сдавливание грудной клетки</a:t>
            </a:r>
          </a:p>
          <a:p>
            <a:pPr>
              <a:buFont typeface="Calibri" panose="020F0502020204030204" pitchFamily="34" charset="0"/>
              <a:buChar char="–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См. с.262-264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67544" y="6165304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804248" y="6237312"/>
            <a:ext cx="144016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61370" cy="187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 и дыхание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С. 166-168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67544" y="6165304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804248" y="6237312"/>
            <a:ext cx="144016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695" y="1268760"/>
            <a:ext cx="2324100" cy="45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746" y="4738486"/>
            <a:ext cx="2646156" cy="198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291600"/>
            <a:ext cx="2496616" cy="310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98" y="2420888"/>
            <a:ext cx="326771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Сообщения</a:t>
            </a:r>
          </a:p>
          <a:p>
            <a:pPr marL="0" indent="0">
              <a:buNone/>
            </a:pPr>
            <a:r>
              <a:rPr lang="ru-RU" dirty="0" smtClean="0"/>
              <a:t>Повторить тему (с. 158-170)</a:t>
            </a:r>
          </a:p>
          <a:p>
            <a:pPr marL="0" indent="0">
              <a:buNone/>
            </a:pPr>
            <a:r>
              <a:rPr lang="ru-RU" dirty="0" smtClean="0"/>
              <a:t>Будет 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166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Гигиена органов дыхания</vt:lpstr>
      <vt:lpstr>Актуализация знаний</vt:lpstr>
      <vt:lpstr>Разберем вопросы:</vt:lpstr>
      <vt:lpstr>Воздушная среда жилых помещений</vt:lpstr>
      <vt:lpstr>Болезни органов дыхания</vt:lpstr>
      <vt:lpstr>Гигиена органов дыхания</vt:lpstr>
      <vt:lpstr>Первая помощь при остановке дыхания</vt:lpstr>
      <vt:lpstr>Курение и дыхание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органов дыхания</dc:title>
  <dc:creator>Наташа</dc:creator>
  <cp:lastModifiedBy>Наташа</cp:lastModifiedBy>
  <cp:revision>5</cp:revision>
  <dcterms:created xsi:type="dcterms:W3CDTF">2014-02-12T11:23:07Z</dcterms:created>
  <dcterms:modified xsi:type="dcterms:W3CDTF">2014-02-12T12:15:25Z</dcterms:modified>
</cp:coreProperties>
</file>