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67" r:id="rId3"/>
    <p:sldId id="278" r:id="rId4"/>
    <p:sldId id="268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8746" autoAdjust="0"/>
  </p:normalViewPr>
  <p:slideViewPr>
    <p:cSldViewPr>
      <p:cViewPr>
        <p:scale>
          <a:sx n="90" d="100"/>
          <a:sy n="90" d="100"/>
        </p:scale>
        <p:origin x="-71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F24D-761F-41A2-B90E-4D5936D46C2C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70D93-DF5E-4A58-A6E7-02E478F3C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60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0D93-DF5E-4A58-A6E7-02E478F3CF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E44A7F-88A1-496D-AB2D-DF56AEBF02A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7C8FD3-814A-4257-9798-935FB916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37660" y="2492896"/>
            <a:ext cx="62323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открытого внеклассного мероприятия</a:t>
            </a:r>
            <a:endParaRPr kumimoji="0" lang="ru-RU" sz="18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771800" y="4149079"/>
            <a:ext cx="4506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Тема: Викторина «Веселая математика»</a:t>
            </a:r>
          </a:p>
          <a:p>
            <a:r>
              <a:rPr lang="ru-RU" dirty="0" smtClean="0"/>
              <a:t>класс «Особый ребёнок»</a:t>
            </a:r>
          </a:p>
          <a:p>
            <a:r>
              <a:rPr lang="ru-RU" dirty="0" smtClean="0"/>
              <a:t>Воспитатель: Иванова Т. 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19672" y="806649"/>
            <a:ext cx="615033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smtClean="0"/>
              <a:t>Государственное бюджетное специальное (коррекционное)</a:t>
            </a:r>
          </a:p>
          <a:p>
            <a:pPr algn="ctr"/>
            <a:r>
              <a:rPr lang="ru-RU" sz="1400" dirty="0" smtClean="0"/>
              <a:t>образовательное учреждение для обучающих  воспитанников </a:t>
            </a:r>
          </a:p>
          <a:p>
            <a:pPr algn="ctr"/>
            <a:r>
              <a:rPr lang="ru-RU" sz="1400" dirty="0" smtClean="0"/>
              <a:t>с ограниченными возможностями  здоровья, специальная </a:t>
            </a:r>
          </a:p>
          <a:p>
            <a:pPr algn="ctr"/>
            <a:r>
              <a:rPr lang="ru-RU" sz="1400" dirty="0" smtClean="0"/>
              <a:t>(коррекционная) общеобразовательная школа №432</a:t>
            </a:r>
          </a:p>
          <a:p>
            <a:pPr algn="ctr"/>
            <a:r>
              <a:rPr lang="ru-RU" sz="1400" dirty="0" err="1" smtClean="0"/>
              <a:t>Колпинского</a:t>
            </a:r>
            <a:r>
              <a:rPr lang="ru-RU" sz="1400" dirty="0" smtClean="0"/>
              <a:t> района Санкт-Петербурга</a:t>
            </a:r>
            <a:r>
              <a:rPr lang="ru-RU" dirty="0" smtClean="0"/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Без имени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847" y="1124744"/>
            <a:ext cx="2088232" cy="1566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845715"/>
            <a:ext cx="3505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Вадик </a:t>
            </a:r>
            <a:r>
              <a:rPr lang="ru-RU" dirty="0">
                <a:latin typeface="Times New Roman"/>
                <a:ea typeface="Times New Roman"/>
              </a:rPr>
              <a:t>крутит стрелку  и выбирает конверт с цифрой 5. Это игра «Составь разноцветный поясок»</a:t>
            </a:r>
          </a:p>
        </p:txBody>
      </p:sp>
      <p:pic>
        <p:nvPicPr>
          <p:cNvPr id="10243" name="Picture 3" descr="C:\Users\Home\Desktop\Без имени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02361"/>
            <a:ext cx="1825364" cy="13690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73476" y="213329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Повторим названия геометрических фигур </a:t>
            </a:r>
          </a:p>
        </p:txBody>
      </p:sp>
      <p:pic>
        <p:nvPicPr>
          <p:cNvPr id="10244" name="Picture 4" descr="C:\Users\Home\Desktop\Без имени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25808"/>
            <a:ext cx="2498599" cy="18739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39952" y="3427171"/>
            <a:ext cx="3833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Первым положить на полоску красный круг, за ним - синий треугольник, жёлтый квадрат,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синий </a:t>
            </a:r>
            <a:r>
              <a:rPr lang="ru-RU" dirty="0">
                <a:latin typeface="Times New Roman"/>
                <a:ea typeface="Times New Roman"/>
              </a:rPr>
              <a:t>круг, зелёный треугольник.</a:t>
            </a:r>
          </a:p>
          <a:p>
            <a:r>
              <a:rPr lang="ru-RU" dirty="0">
                <a:latin typeface="Times New Roman"/>
                <a:ea typeface="Times New Roman"/>
              </a:rPr>
              <a:t>-У нас получился разноцветный поясок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1636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              -</a:t>
            </a:r>
            <a:r>
              <a:rPr lang="ru-RU" dirty="0">
                <a:latin typeface="Times New Roman"/>
                <a:ea typeface="Times New Roman"/>
              </a:rPr>
              <a:t>Уберите геометрические фигуры.</a:t>
            </a:r>
          </a:p>
          <a:p>
            <a:r>
              <a:rPr lang="ru-RU" dirty="0">
                <a:latin typeface="Times New Roman"/>
                <a:ea typeface="Times New Roman"/>
              </a:rPr>
              <a:t>-А теперь вы сами выложите поясок, какой хотите, и назовите геометрические фигуры и какого они цвета.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9124" y="928670"/>
            <a:ext cx="3222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Последняя игра под цифрой 2. Нужно обвести цветными карандашами цифры </a:t>
            </a:r>
            <a:r>
              <a:rPr lang="ru-RU" dirty="0" smtClean="0">
                <a:latin typeface="Times New Roman"/>
                <a:ea typeface="Times New Roman"/>
              </a:rPr>
              <a:t>от одного до пяти на </a:t>
            </a:r>
            <a:r>
              <a:rPr lang="ru-RU" dirty="0">
                <a:latin typeface="Times New Roman"/>
                <a:ea typeface="Times New Roman"/>
              </a:rPr>
              <a:t>полоске бумаги, назвать их </a:t>
            </a:r>
            <a:r>
              <a:rPr lang="ru-RU" dirty="0" smtClean="0">
                <a:latin typeface="Times New Roman"/>
                <a:ea typeface="Times New Roman"/>
              </a:rPr>
              <a:t>и каким цветом,  </a:t>
            </a:r>
            <a:r>
              <a:rPr lang="ru-RU" dirty="0">
                <a:latin typeface="Times New Roman"/>
                <a:ea typeface="Times New Roman"/>
              </a:rPr>
              <a:t>они были обведены.</a:t>
            </a:r>
          </a:p>
        </p:txBody>
      </p:sp>
      <p:pic>
        <p:nvPicPr>
          <p:cNvPr id="12290" name="Picture 2" descr="C:\Users\Home\Desktop\Без имени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921" y="1340768"/>
            <a:ext cx="2399044" cy="17992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ome\Desktop\Без имени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336" y="4221088"/>
            <a:ext cx="1920213" cy="1440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Home\Desktop\Без имени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031" y="2780928"/>
            <a:ext cx="3215745" cy="24118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55533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14400" algn="l"/>
                <a:tab pos="4903470" algn="ctr"/>
              </a:tabLst>
            </a:pPr>
            <a:r>
              <a:rPr lang="ru-RU" dirty="0" smtClean="0">
                <a:latin typeface="Times New Roman"/>
                <a:ea typeface="Times New Roman"/>
              </a:rPr>
              <a:t>     Вот </a:t>
            </a:r>
            <a:r>
              <a:rPr lang="ru-RU" dirty="0">
                <a:latin typeface="Times New Roman"/>
                <a:ea typeface="Times New Roman"/>
              </a:rPr>
              <a:t>и закончилась наша викторина. Дети старались и получили в подарок наклейки с машинками.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 -</a:t>
            </a:r>
            <a:r>
              <a:rPr lang="ru-RU" dirty="0">
                <a:latin typeface="Times New Roman"/>
                <a:ea typeface="Times New Roman"/>
              </a:rPr>
              <a:t>Как тебе </a:t>
            </a:r>
            <a:r>
              <a:rPr lang="ru-RU" dirty="0" smtClean="0">
                <a:latin typeface="Times New Roman"/>
                <a:ea typeface="Times New Roman"/>
              </a:rPr>
              <a:t>Снеговик</a:t>
            </a:r>
            <a:r>
              <a:rPr lang="ru-RU" dirty="0">
                <a:latin typeface="Times New Roman"/>
                <a:ea typeface="Times New Roman"/>
              </a:rPr>
              <a:t>, понравилось у нас в школе? </a:t>
            </a:r>
            <a:r>
              <a:rPr lang="ru-RU" dirty="0" smtClean="0">
                <a:latin typeface="Times New Roman"/>
                <a:ea typeface="Times New Roman"/>
              </a:rPr>
              <a:t>Мы </a:t>
            </a:r>
            <a:r>
              <a:rPr lang="ru-RU" dirty="0">
                <a:latin typeface="Times New Roman"/>
                <a:ea typeface="Times New Roman"/>
              </a:rPr>
              <a:t>сегодня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 </a:t>
            </a:r>
            <a:r>
              <a:rPr lang="ru-RU" dirty="0" smtClean="0">
                <a:latin typeface="Times New Roman"/>
                <a:ea typeface="Times New Roman"/>
              </a:rPr>
              <a:t>занятии </a:t>
            </a:r>
            <a:r>
              <a:rPr lang="ru-RU" dirty="0">
                <a:latin typeface="Times New Roman"/>
                <a:ea typeface="Times New Roman"/>
              </a:rPr>
              <a:t>составляли разноцветный поясок из геометрических фигур, строили аквариум для рыбок, играли в </a:t>
            </a:r>
            <a:r>
              <a:rPr lang="ru-RU" dirty="0" smtClean="0">
                <a:latin typeface="Times New Roman"/>
                <a:ea typeface="Times New Roman"/>
              </a:rPr>
              <a:t>игру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«Найди </a:t>
            </a:r>
            <a:r>
              <a:rPr lang="ru-RU" dirty="0">
                <a:latin typeface="Times New Roman"/>
                <a:ea typeface="Times New Roman"/>
              </a:rPr>
              <a:t>лишнее. Кто чем питается?», обводили цветными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карандашами </a:t>
            </a:r>
            <a:r>
              <a:rPr lang="ru-RU" dirty="0">
                <a:latin typeface="Times New Roman"/>
                <a:ea typeface="Times New Roman"/>
              </a:rPr>
              <a:t>цифры, считали.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 -До </a:t>
            </a:r>
            <a:r>
              <a:rPr lang="ru-RU" dirty="0">
                <a:latin typeface="Times New Roman"/>
                <a:ea typeface="Times New Roman"/>
              </a:rPr>
              <a:t>свидания </a:t>
            </a:r>
            <a:r>
              <a:rPr lang="ru-RU" dirty="0" smtClean="0">
                <a:latin typeface="Times New Roman"/>
                <a:ea typeface="Times New Roman"/>
              </a:rPr>
              <a:t>Снеговик</a:t>
            </a:r>
            <a:r>
              <a:rPr lang="ru-RU" dirty="0">
                <a:latin typeface="Times New Roman"/>
                <a:ea typeface="Times New Roman"/>
              </a:rPr>
              <a:t>, приходи к нам в гости на следующий год.</a:t>
            </a:r>
          </a:p>
        </p:txBody>
      </p:sp>
      <p:pic>
        <p:nvPicPr>
          <p:cNvPr id="11266" name="Picture 2" descr="C:\Users\Home\Desktop\Без имени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1632181" cy="12241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0285" y="908720"/>
            <a:ext cx="52565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</a:rPr>
              <a:t>     Цель занятия: </a:t>
            </a:r>
          </a:p>
          <a:p>
            <a:r>
              <a:rPr lang="ru-RU" dirty="0" smtClean="0">
                <a:latin typeface="Times New Roman"/>
              </a:rPr>
              <a:t>     Закрепление математических представлений </a:t>
            </a:r>
          </a:p>
          <a:p>
            <a:r>
              <a:rPr lang="ru-RU" dirty="0" smtClean="0">
                <a:latin typeface="Times New Roman"/>
              </a:rPr>
              <a:t>посредством дидактических игр.</a:t>
            </a:r>
          </a:p>
          <a:p>
            <a:endParaRPr lang="ru-RU" dirty="0" smtClean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0286" y="2132856"/>
            <a:ext cx="577207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  </a:t>
            </a:r>
            <a:r>
              <a:rPr lang="ru-RU" dirty="0" smtClean="0">
                <a:latin typeface="Times New Roman"/>
              </a:rPr>
              <a:t>Закрепление умения считать </a:t>
            </a:r>
            <a:r>
              <a:rPr lang="ru-RU" dirty="0">
                <a:latin typeface="Times New Roman"/>
              </a:rPr>
              <a:t>в пределах пяти.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  Закрепление в речи представления </a:t>
            </a:r>
          </a:p>
          <a:p>
            <a:r>
              <a:rPr lang="ru-RU" dirty="0">
                <a:latin typeface="Times New Roman"/>
              </a:rPr>
              <a:t>     о цветах (синий, жёлтый, красный, зелёный), </a:t>
            </a:r>
          </a:p>
          <a:p>
            <a:r>
              <a:rPr lang="ru-RU" dirty="0">
                <a:latin typeface="Times New Roman"/>
              </a:rPr>
              <a:t>     геометрических фигурах (круг, квадрат, </a:t>
            </a:r>
            <a:r>
              <a:rPr lang="ru-RU" dirty="0" smtClean="0">
                <a:latin typeface="Times New Roman"/>
              </a:rPr>
              <a:t>треугольник</a:t>
            </a:r>
            <a:r>
              <a:rPr lang="ru-RU" dirty="0">
                <a:latin typeface="Times New Roman"/>
              </a:rPr>
              <a:t>), </a:t>
            </a:r>
          </a:p>
          <a:p>
            <a:r>
              <a:rPr lang="ru-RU" dirty="0">
                <a:latin typeface="Times New Roman"/>
              </a:rPr>
              <a:t>     величине (маленькие, большие).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Закрепление знаний об окружающем мире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</a:t>
            </a:r>
            <a:endParaRPr lang="ru-RU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0322" y="4067919"/>
            <a:ext cx="4739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</a:rPr>
              <a:t>(названия животных, птиц, кто чем </a:t>
            </a:r>
            <a:r>
              <a:rPr lang="ru-RU" dirty="0" smtClean="0">
                <a:latin typeface="Times New Roman"/>
              </a:rPr>
              <a:t>питается</a:t>
            </a:r>
            <a:r>
              <a:rPr lang="ru-RU" dirty="0">
                <a:latin typeface="Times New Roman"/>
              </a:rPr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Развитие мелкой моторики рук.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Воспитание усидчивости, трудолюбия.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431817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Набор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геометрических фигур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(квадрат, треугольник,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 круг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)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разного цвета,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Полоски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бумаги из белого картона.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Полоски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бумаги с изображением </a:t>
            </a: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</a:rPr>
              <a:t>опорными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точками цифрового ряда от 1 до 5.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Мягкая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игрушка «Снеговик», ракушки, </a:t>
            </a: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</a:rPr>
              <a:t>нитки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зелёного цвета и круг со стрелкой.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5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конвертов, в каждом из которых </a:t>
            </a: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одной карточке с цифрой.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4104" y="1191428"/>
            <a:ext cx="38164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/>
              </a:rPr>
              <a:t>Материалы к занятию: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   Две карточки с заданием.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   Цветные карандаши.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   2 конверта. В каждом конверте: </a:t>
            </a:r>
          </a:p>
          <a:p>
            <a:pPr marL="0" lvl="1" indent="449263"/>
            <a:r>
              <a:rPr lang="ru-RU" dirty="0">
                <a:solidFill>
                  <a:prstClr val="black"/>
                </a:solidFill>
                <a:latin typeface="Times New Roman"/>
              </a:rPr>
              <a:t>10 рыбок красного и жёлтого </a:t>
            </a:r>
          </a:p>
          <a:p>
            <a:pPr marL="0" lvl="1" indent="449263"/>
            <a:r>
              <a:rPr lang="ru-RU" dirty="0">
                <a:solidFill>
                  <a:prstClr val="black"/>
                </a:solidFill>
                <a:latin typeface="Times New Roman"/>
              </a:rPr>
              <a:t>цвета разного размера,</a:t>
            </a:r>
          </a:p>
          <a:p>
            <a:pPr lvl="0" indent="449263"/>
            <a:r>
              <a:rPr lang="ru-RU" dirty="0">
                <a:solidFill>
                  <a:prstClr val="black"/>
                </a:solidFill>
                <a:latin typeface="Times New Roman"/>
              </a:rPr>
              <a:t>4 полоски бумаги синего цвета.</a:t>
            </a:r>
          </a:p>
          <a:p>
            <a:pPr lvl="0" indent="449263"/>
            <a:r>
              <a:rPr lang="ru-RU" dirty="0">
                <a:solidFill>
                  <a:prstClr val="black"/>
                </a:solidFill>
                <a:latin typeface="Times New Roman"/>
              </a:rPr>
              <a:t>2 листа белого картона. </a:t>
            </a:r>
          </a:p>
        </p:txBody>
      </p:sp>
      <p:pic>
        <p:nvPicPr>
          <p:cNvPr id="3077" name="Picture 5" descr="C:\Users\Home\Downloads\стре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082" y="1284784"/>
            <a:ext cx="2462790" cy="20523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52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908720"/>
            <a:ext cx="53285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-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Дети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сегодня к нам на занятие пришел </a:t>
            </a: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необычный гость.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Послушайте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загадку и отгадайте кто это?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Меня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не растили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Из снега </a:t>
            </a:r>
            <a:r>
              <a:rPr lang="ru-RU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слепили.</a:t>
            </a:r>
            <a:endParaRPr lang="ru-RU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Вместо носа ловко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Вставили </a:t>
            </a:r>
            <a:r>
              <a:rPr lang="ru-RU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морковку.</a:t>
            </a:r>
            <a:endParaRPr lang="ru-RU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Губы -  сучки,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Глаза – угольки,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Холодный, большой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Кто я такой?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Да,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это наш гость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Снеговик. 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    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Скучно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ему стало стоять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одному на улице,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захотел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он посмотреть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 послушать, чем ребята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занимаются в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школе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, чему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научились.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        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- Садись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Снеговик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посмотри,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 мы с  </a:t>
            </a: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детьми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выполняем задания викторины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Весёлая математика».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4098" name="Picture 2" descr="C:\Users\Home\Downloads\сн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712" y="1844824"/>
            <a:ext cx="3186608" cy="20844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 descr="C:\Users\Home\Downloads\цифра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90336"/>
            <a:ext cx="3632778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ownloads\стрел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3049169" cy="25409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4651" y="3429919"/>
            <a:ext cx="2650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Ваня крутит стрелку: «Это цифра 3»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157191"/>
            <a:ext cx="3994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Под цифрой 3 игра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</a:rPr>
              <a:t>Найди лишнее. Кто чем питается»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2966425" cy="22248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882" y="3140969"/>
            <a:ext cx="3267944" cy="24509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268760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Назовите </a:t>
            </a:r>
            <a:r>
              <a:rPr lang="ru-RU" dirty="0">
                <a:latin typeface="Times New Roman"/>
                <a:ea typeface="Times New Roman"/>
              </a:rPr>
              <a:t>все предметы, которые нарисованы на листочке, выберите и сосчитайте те, которые едят белка, ёжик и петух.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517229"/>
            <a:ext cx="523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                         Назовите </a:t>
            </a:r>
            <a:r>
              <a:rPr lang="ru-RU" dirty="0">
                <a:latin typeface="Times New Roman"/>
                <a:ea typeface="Times New Roman"/>
              </a:rPr>
              <a:t>какой предмет оказался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                 лишним и раскрасьте </a:t>
            </a:r>
            <a:r>
              <a:rPr lang="ru-RU" dirty="0">
                <a:latin typeface="Times New Roman"/>
                <a:ea typeface="Times New Roman"/>
              </a:rPr>
              <a:t>его.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2682" y="1417391"/>
            <a:ext cx="3691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Вадик крутит стрелку: «Это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цифра 1». Под этой цифрой игра «Построим аквариум для рыбок».</a:t>
            </a:r>
          </a:p>
        </p:txBody>
      </p:sp>
      <p:pic>
        <p:nvPicPr>
          <p:cNvPr id="7170" name="Picture 2" descr="C:\Users\Home\Desktop\Без имени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207" y="980728"/>
            <a:ext cx="2395541" cy="17966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esktop\Без имени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77384"/>
            <a:ext cx="1941648" cy="14562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7069" y="2636912"/>
            <a:ext cx="3715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Возьмите конверты, достаньте полоски синего цвета. На листе бумаги нужно построить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аквариум</a:t>
            </a:r>
            <a:r>
              <a:rPr lang="ru-RU" dirty="0">
                <a:latin typeface="Times New Roman"/>
                <a:ea typeface="Times New Roman"/>
              </a:rPr>
              <a:t>. Достаньте из конверта рыбок. </a:t>
            </a:r>
            <a:r>
              <a:rPr lang="ru-RU" dirty="0" smtClean="0">
                <a:latin typeface="Times New Roman"/>
                <a:ea typeface="Times New Roman"/>
              </a:rPr>
              <a:t>Посмотрите, все рыбки отличаются: одни - большие, 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5" y="4265181"/>
            <a:ext cx="49685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другие </a:t>
            </a:r>
            <a:r>
              <a:rPr lang="ru-RU" dirty="0">
                <a:latin typeface="Times New Roman"/>
                <a:ea typeface="Times New Roman"/>
              </a:rPr>
              <a:t>- маленькие, </a:t>
            </a:r>
            <a:r>
              <a:rPr lang="ru-RU" dirty="0" smtClean="0">
                <a:latin typeface="Times New Roman"/>
                <a:ea typeface="Times New Roman"/>
              </a:rPr>
              <a:t>одни - жёлтые, другие- красные. Опустите </a:t>
            </a:r>
            <a:r>
              <a:rPr lang="ru-RU" dirty="0">
                <a:latin typeface="Times New Roman"/>
                <a:ea typeface="Times New Roman"/>
              </a:rPr>
              <a:t>в аквариум сначала больших рыбок, затем маленьких и сосчитайте: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   Сколько </a:t>
            </a:r>
            <a:r>
              <a:rPr lang="ru-RU" dirty="0">
                <a:latin typeface="Times New Roman"/>
                <a:ea typeface="Times New Roman"/>
              </a:rPr>
              <a:t>больших рыбок?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   Сколько </a:t>
            </a:r>
            <a:r>
              <a:rPr lang="ru-RU" dirty="0">
                <a:latin typeface="Times New Roman"/>
                <a:ea typeface="Times New Roman"/>
              </a:rPr>
              <a:t>маленьких </a:t>
            </a:r>
            <a:r>
              <a:rPr lang="ru-RU" dirty="0" smtClean="0">
                <a:latin typeface="Times New Roman"/>
                <a:ea typeface="Times New Roman"/>
              </a:rPr>
              <a:t>рыбок?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   Сколько жёлтых рыбок?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   Сколько </a:t>
            </a:r>
            <a:r>
              <a:rPr lang="ru-RU" dirty="0">
                <a:latin typeface="Times New Roman"/>
                <a:ea typeface="Times New Roman"/>
              </a:rPr>
              <a:t>красных рыбок?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Home\Desktop\Без имени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3381"/>
            <a:ext cx="3273707" cy="2455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7436" y="1268760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Украсим аквариум ракушками и </a:t>
            </a:r>
            <a:r>
              <a:rPr lang="ru-RU" dirty="0" smtClean="0">
                <a:latin typeface="Times New Roman"/>
                <a:ea typeface="Times New Roman"/>
              </a:rPr>
              <a:t>водорослями.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8194" name="Picture 2" descr="C:\Users\Home\Desktop\Без имени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3360373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Без имени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12875"/>
            <a:ext cx="2210959" cy="16582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45790" y="4221088"/>
            <a:ext cx="3678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       Ваня </a:t>
            </a:r>
            <a:r>
              <a:rPr lang="ru-RU" dirty="0">
                <a:latin typeface="Times New Roman"/>
                <a:ea typeface="Times New Roman"/>
              </a:rPr>
              <a:t>крутит стрелку</a:t>
            </a:r>
            <a:r>
              <a:rPr lang="ru-RU" dirty="0" smtClean="0">
                <a:latin typeface="Times New Roman"/>
                <a:ea typeface="Times New Roman"/>
              </a:rPr>
              <a:t>: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      «Это   цифра </a:t>
            </a:r>
            <a:r>
              <a:rPr lang="ru-RU" dirty="0">
                <a:latin typeface="Times New Roman"/>
                <a:ea typeface="Times New Roman"/>
              </a:rPr>
              <a:t>4</a:t>
            </a:r>
            <a:r>
              <a:rPr lang="ru-RU" dirty="0" smtClean="0">
                <a:latin typeface="Times New Roman"/>
                <a:ea typeface="Times New Roman"/>
              </a:rPr>
              <a:t>».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           Под этой цифрой  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у нас        </a:t>
            </a:r>
            <a:r>
              <a:rPr lang="ru-RU" dirty="0" err="1" smtClean="0">
                <a:latin typeface="Times New Roman"/>
                <a:ea typeface="Times New Roman"/>
              </a:rPr>
              <a:t>физминутка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«Мы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на лыжах в </a:t>
            </a:r>
            <a:r>
              <a:rPr lang="ru-RU" dirty="0">
                <a:latin typeface="Times New Roman"/>
                <a:ea typeface="Times New Roman"/>
              </a:rPr>
              <a:t>лес идем…» </a:t>
            </a:r>
            <a:r>
              <a:rPr lang="ru-RU" dirty="0" smtClean="0">
                <a:latin typeface="Times New Roman"/>
                <a:ea typeface="Times New Roman"/>
              </a:rPr>
              <a:t>  Снеговик </a:t>
            </a:r>
            <a:r>
              <a:rPr lang="ru-RU" dirty="0">
                <a:latin typeface="Times New Roman"/>
                <a:ea typeface="Times New Roman"/>
              </a:rPr>
              <a:t>приглашает  детей поиграть.</a:t>
            </a:r>
          </a:p>
        </p:txBody>
      </p:sp>
      <p:pic>
        <p:nvPicPr>
          <p:cNvPr id="9218" name="Picture 2" descr="C:\Users\Home\Desktop\Без имени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2304256" cy="17281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Без имени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87867"/>
            <a:ext cx="2978659" cy="22339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ome\Desktop\Без имени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3046"/>
            <a:ext cx="2197984" cy="16484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653</TotalTime>
  <Words>721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IRONMANN (AKA SHAMAN)</cp:lastModifiedBy>
  <cp:revision>46</cp:revision>
  <dcterms:created xsi:type="dcterms:W3CDTF">2012-06-06T09:22:26Z</dcterms:created>
  <dcterms:modified xsi:type="dcterms:W3CDTF">2013-04-27T14:45:29Z</dcterms:modified>
</cp:coreProperties>
</file>