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9285"/>
    <a:srgbClr val="9C8274"/>
    <a:srgbClr val="B07BD7"/>
    <a:srgbClr val="7030A0"/>
    <a:srgbClr val="957A6B"/>
    <a:srgbClr val="FF0000"/>
    <a:srgbClr val="FA0000"/>
    <a:srgbClr val="0070C0"/>
    <a:srgbClr val="00B0F0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1" autoAdjust="0"/>
    <p:restoredTop sz="94660"/>
  </p:normalViewPr>
  <p:slideViewPr>
    <p:cSldViewPr>
      <p:cViewPr varScale="1">
        <p:scale>
          <a:sx n="111" d="100"/>
          <a:sy n="111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992-4B77-4592-817F-98F386C3B676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18CF-9EB8-4D72-A59E-72D7773D8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992-4B77-4592-817F-98F386C3B676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18CF-9EB8-4D72-A59E-72D7773D8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992-4B77-4592-817F-98F386C3B676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18CF-9EB8-4D72-A59E-72D7773D8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992-4B77-4592-817F-98F386C3B676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18CF-9EB8-4D72-A59E-72D7773D8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992-4B77-4592-817F-98F386C3B676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18CF-9EB8-4D72-A59E-72D7773D8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992-4B77-4592-817F-98F386C3B676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18CF-9EB8-4D72-A59E-72D7773D88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992-4B77-4592-817F-98F386C3B676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18CF-9EB8-4D72-A59E-72D7773D8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992-4B77-4592-817F-98F386C3B676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18CF-9EB8-4D72-A59E-72D7773D8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992-4B77-4592-817F-98F386C3B676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18CF-9EB8-4D72-A59E-72D7773D8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992-4B77-4592-817F-98F386C3B676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018CF-9EB8-4D72-A59E-72D7773D8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992-4B77-4592-817F-98F386C3B676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18CF-9EB8-4D72-A59E-72D7773D8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1699992-4B77-4592-817F-98F386C3B676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66018CF-9EB8-4D72-A59E-72D7773D88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198884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   (7   2) = 25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2050395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×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2077009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−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7882" y="322065"/>
            <a:ext cx="2781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Устный счет</a:t>
            </a:r>
            <a:endParaRPr lang="ru-RU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289370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6   3    </a:t>
            </a:r>
            <a:r>
              <a:rPr lang="ru-RU" sz="3600" dirty="0" smtClean="0"/>
              <a:t>9    </a:t>
            </a:r>
            <a:r>
              <a:rPr lang="ru-RU" sz="3600" dirty="0" smtClean="0"/>
              <a:t>1 = 12 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257533" y="289370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3597" y="295516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+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295516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+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375409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4</a:t>
            </a:r>
            <a:r>
              <a:rPr lang="ru-RU" sz="3600" dirty="0" smtClean="0"/>
              <a:t>   (5    7)   3 = 16 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78487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7882" y="381565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×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378487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0969" y="1340768"/>
            <a:ext cx="317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Расставить знаки действий: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6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7882" y="322065"/>
            <a:ext cx="2781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Устный счет</a:t>
            </a:r>
            <a:endParaRPr lang="ru-RU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124744"/>
                <a:ext cx="8676456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ru-RU" sz="3600" b="0" i="1" smtClean="0">
                          <a:latin typeface="Cambria Math"/>
                        </a:rPr>
                        <m:t> от 30=30 :6×5=25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24744"/>
                <a:ext cx="8676456" cy="11443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02928" y="2348880"/>
            <a:ext cx="5717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10% от 60 = 60 : 100 × 10 =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4579" y="3140968"/>
            <a:ext cx="535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 мин = 20 × 60 с = 1200 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36677" y="3933056"/>
                <a:ext cx="38501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32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  <m:sup>
                          <m:r>
                            <a:rPr lang="ru-RU" sz="32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ru-RU" sz="3200" b="0" i="1" smtClean="0">
                          <a:latin typeface="Cambria Math"/>
                          <a:cs typeface="Arial" panose="020B0604020202020204" pitchFamily="34" charset="0"/>
                        </a:rPr>
                        <m:t>=4×</m:t>
                      </m:r>
                      <m:r>
                        <a:rPr lang="ru-RU" sz="3200" b="0" i="0" smtClean="0">
                          <a:latin typeface="Cambria Math"/>
                          <a:cs typeface="Arial" panose="020B0604020202020204" pitchFamily="34" charset="0"/>
                        </a:rPr>
                        <m:t>4</m:t>
                      </m:r>
                      <m:r>
                        <a:rPr lang="ru-RU" sz="3200" b="0" i="1" smtClean="0">
                          <a:latin typeface="Cambria Math"/>
                          <a:cs typeface="Arial" panose="020B0604020202020204" pitchFamily="34" charset="0"/>
                        </a:rPr>
                        <m:t>×4=64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677" y="3933056"/>
                <a:ext cx="385015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7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7882" y="322065"/>
            <a:ext cx="2781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Устный счет</a:t>
            </a:r>
            <a:endParaRPr lang="ru-RU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8228" y="1268760"/>
            <a:ext cx="470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Представить в виде неправильной дроби: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59632" y="1844824"/>
                <a:ext cx="2302847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ru-RU" sz="36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844824"/>
                <a:ext cx="2302847" cy="11330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60032" y="1842676"/>
                <a:ext cx="2302847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latin typeface="Cambria Math"/>
                        </a:rPr>
                        <m:t>4</m:t>
                      </m:r>
                      <m:f>
                        <m:fPr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ru-RU" sz="36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842676"/>
                <a:ext cx="2302847" cy="11443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9632" y="3382465"/>
                <a:ext cx="2302847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/>
                        </a:rPr>
                        <m:t>5</m:t>
                      </m:r>
                      <m:f>
                        <m:fPr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ru-RU" sz="36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382465"/>
                <a:ext cx="2302847" cy="11294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60032" y="3672159"/>
                <a:ext cx="2302847" cy="839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latin typeface="Cambria Math"/>
                        </a:rPr>
                        <m:t>7</m:t>
                      </m:r>
                      <m:r>
                        <a:rPr lang="ru-RU" sz="36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672159"/>
                <a:ext cx="2302847" cy="8397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43808" y="183611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994" y="335699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7625" y="18361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338246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9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1.liveinternet.ru/images/attach/c/2/74/295/74295271_kor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760348" cy="196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ic-shuya.clan.su/image/raznoe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2359601" cy="25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ван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1345678" cy="2599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Иван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82" y="332656"/>
            <a:ext cx="1069259" cy="2599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Иван\Desktop\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07" y="332656"/>
            <a:ext cx="1324010" cy="2599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23351" y="3068960"/>
                <a:ext cx="810927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51" y="3068960"/>
                <a:ext cx="810927" cy="101431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3" name="Picture 15" descr="http://imperya.tradersvoice.ru/wp-content/uploads/2013/03/Treasur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3113"/>
            <a:ext cx="2487989" cy="21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52347" y="3059549"/>
                <a:ext cx="810927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347" y="3059549"/>
                <a:ext cx="810927" cy="101752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965717" y="2852936"/>
            <a:ext cx="223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сундуков</a:t>
            </a:r>
            <a:endParaRPr lang="ru-RU" sz="32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5981" y="4083318"/>
            <a:ext cx="6526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1) Сколько сундуков золота получили первые два принца вместе?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5981" y="4438766"/>
            <a:ext cx="455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А сколько сундуков получил третий принц?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4" grpId="1"/>
      <p:bldP spid="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Иван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1345678" cy="2599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Иван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82" y="332656"/>
            <a:ext cx="1069259" cy="2599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Иван\Desktop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07" y="332656"/>
            <a:ext cx="1324010" cy="2599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23351" y="3068960"/>
                <a:ext cx="810927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51" y="3068960"/>
                <a:ext cx="810927" cy="10143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3" name="Picture 15" descr="http://imperya.tradersvoice.ru/wp-content/uploads/2013/03/Treasu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3113"/>
            <a:ext cx="2487989" cy="21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52347" y="3059549"/>
                <a:ext cx="810927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347" y="3059549"/>
                <a:ext cx="810927" cy="101752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560" y="548680"/>
                <a:ext cx="2028889" cy="791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ru-RU" sz="3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ru-RU" sz="3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48680"/>
                <a:ext cx="2028889" cy="791242"/>
              </a:xfrm>
              <a:prstGeom prst="rect">
                <a:avLst/>
              </a:prstGeom>
              <a:blipFill rotWithShape="1"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4127" y="1594689"/>
                <a:ext cx="2795317" cy="688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ru-RU" sz="3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ru-RU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ru-RU" sz="3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7" y="1594689"/>
                <a:ext cx="2795317" cy="688650"/>
              </a:xfrm>
              <a:prstGeom prst="rect">
                <a:avLst/>
              </a:prstGeom>
              <a:blipFill rotWithShape="1">
                <a:blip r:embed="rId9"/>
                <a:stretch>
                  <a:fillRect t="-12389" b="-12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01440" y="1447571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lang="ru-RU" sz="24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83768" y="145516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1560" y="2578722"/>
                <a:ext cx="129804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/>
                        </a:rPr>
                        <m:t>=3</m:t>
                      </m:r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578722"/>
                <a:ext cx="1298048" cy="89896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675981" y="4083318"/>
            <a:ext cx="6526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1) Сколько сундуков золота получили первые два принца вместе?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5981" y="4438766"/>
            <a:ext cx="455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А сколько сундуков получил третий принц?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3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18" grpId="1"/>
      <p:bldP spid="5" grpId="0"/>
      <p:bldP spid="5" grpId="1"/>
      <p:bldP spid="20" grpId="0"/>
      <p:bldP spid="20" grpId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Иван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1345678" cy="2599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Иван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82" y="332656"/>
            <a:ext cx="1069259" cy="2599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Иван\Desktop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07" y="332656"/>
            <a:ext cx="1324010" cy="2599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23351" y="3068960"/>
                <a:ext cx="810927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51" y="3068960"/>
                <a:ext cx="810927" cy="10143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3" name="Picture 15" descr="http://imperya.tradersvoice.ru/wp-content/uploads/2013/03/Treasu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3113"/>
            <a:ext cx="2487989" cy="21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52347" y="3059549"/>
                <a:ext cx="810927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347" y="3059549"/>
                <a:ext cx="810927" cy="101752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39552" y="464825"/>
                <a:ext cx="1846468" cy="787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ru-RU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3</m:t>
                    </m:r>
                    <m:f>
                      <m:fPr>
                        <m:ctrlPr>
                          <a:rPr lang="ru-RU" sz="3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ru-RU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</a:t>
                </a:r>
                <a:endParaRPr lang="ru-RU" sz="32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64825"/>
                <a:ext cx="1846468" cy="787716"/>
              </a:xfrm>
              <a:prstGeom prst="rect">
                <a:avLst/>
              </a:prstGeom>
              <a:blipFill rotWithShape="1">
                <a:blip r:embed="rId8"/>
                <a:stretch>
                  <a:fillRect r="-7947" b="-10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39552" y="1484784"/>
                <a:ext cx="3081741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320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ru-RU" sz="3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ru-RU" sz="32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ru-RU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3</m:t>
                      </m:r>
                      <m:f>
                        <m:fPr>
                          <m:ctrlPr>
                            <a:rPr lang="ru-RU" sz="3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ru-RU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84784"/>
                <a:ext cx="3081741" cy="101431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259632" y="1484784"/>
                <a:ext cx="7537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ru-RU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484784"/>
                <a:ext cx="753731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39552" y="2548685"/>
                <a:ext cx="1458733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0" smtClean="0">
                          <a:latin typeface="Cambria Math"/>
                        </a:rPr>
                        <m:t>=1</m:t>
                      </m:r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3200" b="0" i="0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548685"/>
                <a:ext cx="1458733" cy="101431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675981" y="4083318"/>
            <a:ext cx="6526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1) Сколько сундуков золота получили первые два принца вместе?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75981" y="4438766"/>
            <a:ext cx="455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А сколько сундуков получил третий принц?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1216" y="191199"/>
            <a:ext cx="3230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«Поймай ошибку»</a:t>
            </a:r>
            <a:endParaRPr lang="ru-RU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182351" y="2980129"/>
            <a:ext cx="1859315" cy="185428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29470" y="3632593"/>
                <a:ext cx="1960793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+3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=4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470" y="3632593"/>
                <a:ext cx="1960793" cy="6127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Овал 12"/>
          <p:cNvSpPr/>
          <p:nvPr/>
        </p:nvSpPr>
        <p:spPr>
          <a:xfrm>
            <a:off x="2307391" y="2892918"/>
            <a:ext cx="1505540" cy="15055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3630" y="3303969"/>
                <a:ext cx="1505540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ru-RU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ru-RU"/>
                        <m:t>−</m:t>
                      </m:r>
                      <m:r>
                        <m:rPr>
                          <m:nor/>
                        </m:rPr>
                        <a:rPr lang="ru-RU" b="0" i="0" smtClean="0"/>
                        <m:t> </m:t>
                      </m:r>
                      <m:r>
                        <a:rPr lang="ru-RU" b="0" i="1" smtClean="0"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=1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630" y="3303969"/>
                <a:ext cx="1505540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вал 15"/>
          <p:cNvSpPr/>
          <p:nvPr/>
        </p:nvSpPr>
        <p:spPr>
          <a:xfrm>
            <a:off x="323528" y="1189577"/>
            <a:ext cx="1700194" cy="1700194"/>
          </a:xfrm>
          <a:prstGeom prst="ellipse">
            <a:avLst/>
          </a:prstGeom>
          <a:solidFill>
            <a:srgbClr val="A9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4673" y="1693633"/>
                <a:ext cx="1710725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3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ru-RU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ru-RU"/>
                        <m:t>−</m:t>
                      </m:r>
                      <m:r>
                        <m:rPr>
                          <m:nor/>
                        </m:rPr>
                        <a:rPr lang="ru-RU" b="0" i="0" smtClean="0"/>
                        <m:t> </m:t>
                      </m:r>
                      <m:r>
                        <a:rPr lang="ru-RU" b="0" i="1" smtClean="0">
                          <a:latin typeface="Cambria Math"/>
                        </a:rPr>
                        <m:t>3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=6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73" y="1693633"/>
                <a:ext cx="1710725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5492290" y="908720"/>
            <a:ext cx="1505540" cy="15055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69848" y="1379008"/>
                <a:ext cx="1550424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b="0" i="0" smtClean="0">
                          <a:latin typeface="Cambria Math"/>
                        </a:rPr>
                        <m:t>7 +</m:t>
                      </m:r>
                      <m:r>
                        <m:rPr>
                          <m:nor/>
                        </m:rPr>
                        <a:rPr lang="ru-RU" b="0" i="0" smtClean="0"/>
                        <m:t> 3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=3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848" y="1379008"/>
                <a:ext cx="1550424" cy="6117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Овал 20"/>
          <p:cNvSpPr/>
          <p:nvPr/>
        </p:nvSpPr>
        <p:spPr>
          <a:xfrm>
            <a:off x="2364352" y="887350"/>
            <a:ext cx="1505540" cy="1505540"/>
          </a:xfrm>
          <a:prstGeom prst="ellipse">
            <a:avLst/>
          </a:prstGeom>
          <a:solidFill>
            <a:srgbClr val="0070C0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18638" y="1356218"/>
                <a:ext cx="1544012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ru-RU" b="0" i="0" smtClean="0">
                          <a:latin typeface="Cambria Math"/>
                        </a:rPr>
                        <m:t> +</m:t>
                      </m:r>
                      <m:r>
                        <m:rPr>
                          <m:nor/>
                        </m:rPr>
                        <a:rPr lang="ru-RU" b="0" i="0" smtClean="0"/>
                        <m:t> </m:t>
                      </m:r>
                      <m:r>
                        <a:rPr lang="ru-RU" b="0" i="1" smtClean="0">
                          <a:latin typeface="Cambria Math"/>
                        </a:rPr>
                        <m:t>4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=6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638" y="1356218"/>
                <a:ext cx="1544012" cy="6117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Овал 19"/>
          <p:cNvSpPr/>
          <p:nvPr/>
        </p:nvSpPr>
        <p:spPr>
          <a:xfrm>
            <a:off x="7380312" y="1296994"/>
            <a:ext cx="1595309" cy="1592777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30707" y="1767404"/>
                <a:ext cx="1633781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mtClean="0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ru-RU" b="0" i="0" smtClean="0">
                          <a:latin typeface="Cambria Math"/>
                        </a:rPr>
                        <m:t>5 </m:t>
                      </m:r>
                      <m:r>
                        <m:rPr>
                          <m:nor/>
                        </m:rPr>
                        <a:rPr lang="ru-RU" smtClean="0"/>
                        <m:t>−</m:t>
                      </m:r>
                      <m:r>
                        <m:rPr>
                          <m:nor/>
                        </m:rPr>
                        <a:rPr lang="ru-RU" b="0" i="0" smtClean="0"/>
                        <m:t> </m:t>
                      </m:r>
                      <m:r>
                        <a:rPr lang="ru-RU" b="0" i="1" smtClean="0">
                          <a:latin typeface="Cambria Math"/>
                        </a:rPr>
                        <m:t>6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=9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707" y="1767404"/>
                <a:ext cx="1633781" cy="6183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вал 16"/>
          <p:cNvSpPr/>
          <p:nvPr/>
        </p:nvSpPr>
        <p:spPr>
          <a:xfrm>
            <a:off x="4139952" y="3501008"/>
            <a:ext cx="1505540" cy="1505540"/>
          </a:xfrm>
          <a:prstGeom prst="ellipse">
            <a:avLst/>
          </a:prstGeom>
          <a:solidFill>
            <a:srgbClr val="00B0F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96184" y="3968396"/>
                <a:ext cx="1377300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b="0" i="0" smtClean="0">
                          <a:latin typeface="Cambria Math"/>
                        </a:rPr>
                        <m:t>4 </m:t>
                      </m:r>
                      <m:r>
                        <m:rPr>
                          <m:nor/>
                        </m:rPr>
                        <a:rPr lang="ru-RU" smtClean="0"/>
                        <m:t>−</m:t>
                      </m:r>
                      <m:r>
                        <m:rPr>
                          <m:nor/>
                        </m:rPr>
                        <a:rPr lang="ru-RU" b="0" i="0" smtClean="0"/>
                        <m:t> 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=4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184" y="3968396"/>
                <a:ext cx="1377300" cy="6127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Овал 18"/>
          <p:cNvSpPr/>
          <p:nvPr/>
        </p:nvSpPr>
        <p:spPr>
          <a:xfrm>
            <a:off x="400472" y="3536890"/>
            <a:ext cx="1505540" cy="15055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3528" y="3961705"/>
                <a:ext cx="158248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mtClean="0"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ru-RU" b="0" i="0" smtClean="0">
                          <a:latin typeface="Cambria Math"/>
                        </a:rPr>
                        <m:t> +</m:t>
                      </m:r>
                      <m:r>
                        <m:rPr>
                          <m:nor/>
                        </m:rPr>
                        <a:rPr lang="ru-RU" b="0" i="0" smtClean="0"/>
                        <m:t> </m:t>
                      </m:r>
                      <m:r>
                        <a:rPr lang="ru-RU" b="0" i="1" smtClean="0"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961705"/>
                <a:ext cx="1582484" cy="6109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://3.bp.blogspot.com/-kfgs9V2zkPk/URtBRxZGPLI/AAAAAAAABzM/UbXadmegTck/s1600/497px-Error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42" y="1797724"/>
            <a:ext cx="1679592" cy="15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3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5" grpId="0" animBg="1"/>
      <p:bldP spid="20" grpId="0" animBg="1"/>
      <p:bldP spid="17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695</TotalTime>
  <Words>411</Words>
  <Application>Microsoft Office PowerPoint</Application>
  <PresentationFormat>Экран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счет</dc:title>
  <dc:creator>Иван</dc:creator>
  <cp:lastModifiedBy>Иван</cp:lastModifiedBy>
  <cp:revision>24</cp:revision>
  <dcterms:created xsi:type="dcterms:W3CDTF">2014-10-12T10:04:21Z</dcterms:created>
  <dcterms:modified xsi:type="dcterms:W3CDTF">2014-10-18T16:07:32Z</dcterms:modified>
</cp:coreProperties>
</file>