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7" r:id="rId3"/>
    <p:sldId id="259" r:id="rId4"/>
    <p:sldId id="260" r:id="rId5"/>
    <p:sldId id="264" r:id="rId6"/>
    <p:sldId id="265" r:id="rId7"/>
    <p:sldId id="266" r:id="rId8"/>
    <p:sldId id="281" r:id="rId9"/>
    <p:sldId id="286" r:id="rId10"/>
    <p:sldId id="282" r:id="rId11"/>
    <p:sldId id="283" r:id="rId12"/>
    <p:sldId id="284" r:id="rId13"/>
    <p:sldId id="285" r:id="rId14"/>
    <p:sldId id="261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63" r:id="rId23"/>
    <p:sldId id="262" r:id="rId24"/>
    <p:sldId id="273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B4267-DF67-406B-8406-B4A1E6CD2E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4810142-EFF2-49AE-96CC-600B269175F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Биология</a:t>
          </a:r>
        </a:p>
      </dgm:t>
    </dgm:pt>
    <dgm:pt modelId="{91224D93-1B41-48CE-9773-69724BAE94DF}" type="parTrans" cxnId="{866441E6-B830-4271-8B1A-B8713902FAF8}">
      <dgm:prSet/>
      <dgm:spPr/>
      <dgm:t>
        <a:bodyPr/>
        <a:lstStyle/>
        <a:p>
          <a:endParaRPr lang="ru-RU"/>
        </a:p>
      </dgm:t>
    </dgm:pt>
    <dgm:pt modelId="{7032C7BF-8477-4B85-A77B-F01F1E8D059B}" type="sibTrans" cxnId="{866441E6-B830-4271-8B1A-B8713902FAF8}">
      <dgm:prSet/>
      <dgm:spPr/>
      <dgm:t>
        <a:bodyPr/>
        <a:lstStyle/>
        <a:p>
          <a:endParaRPr lang="ru-RU"/>
        </a:p>
      </dgm:t>
    </dgm:pt>
    <dgm:pt modelId="{05525C78-4755-466B-9F57-39CD0AB8057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Ботаника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3CCB9BE-770A-48EE-A0C8-95EC9FB044DD}" type="parTrans" cxnId="{BFDC7A92-9E7A-4712-B33C-3B56F943E8AE}">
      <dgm:prSet/>
      <dgm:spPr/>
      <dgm:t>
        <a:bodyPr/>
        <a:lstStyle/>
        <a:p>
          <a:endParaRPr lang="ru-RU"/>
        </a:p>
      </dgm:t>
    </dgm:pt>
    <dgm:pt modelId="{8CD7EA77-F151-42FA-BE26-E3E76B940FE9}" type="sibTrans" cxnId="{BFDC7A92-9E7A-4712-B33C-3B56F943E8AE}">
      <dgm:prSet/>
      <dgm:spPr/>
      <dgm:t>
        <a:bodyPr/>
        <a:lstStyle/>
        <a:p>
          <a:endParaRPr lang="ru-RU"/>
        </a:p>
      </dgm:t>
    </dgm:pt>
    <dgm:pt modelId="{F0945FD8-BE00-4298-9E27-6A9AB9262B8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Зоология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05F7B3D-5E98-4A8F-B815-FE06038271D2}" type="parTrans" cxnId="{0F7D9071-6F14-4D6F-9F82-3991100159DA}">
      <dgm:prSet/>
      <dgm:spPr/>
      <dgm:t>
        <a:bodyPr/>
        <a:lstStyle/>
        <a:p>
          <a:endParaRPr lang="ru-RU"/>
        </a:p>
      </dgm:t>
    </dgm:pt>
    <dgm:pt modelId="{F2312F15-03C3-4652-8C97-DC46D5C93945}" type="sibTrans" cxnId="{0F7D9071-6F14-4D6F-9F82-3991100159DA}">
      <dgm:prSet/>
      <dgm:spPr/>
      <dgm:t>
        <a:bodyPr/>
        <a:lstStyle/>
        <a:p>
          <a:endParaRPr lang="ru-RU"/>
        </a:p>
      </dgm:t>
    </dgm:pt>
    <dgm:pt modelId="{C56624E0-B2F0-444C-BBFA-0D55224B568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Анатомия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5F5AC3D-E285-4993-A588-A82899B41477}" type="parTrans" cxnId="{564DE8A8-EA91-4A7C-ADA3-5A7564087CD5}">
      <dgm:prSet/>
      <dgm:spPr/>
      <dgm:t>
        <a:bodyPr/>
        <a:lstStyle/>
        <a:p>
          <a:endParaRPr lang="ru-RU"/>
        </a:p>
      </dgm:t>
    </dgm:pt>
    <dgm:pt modelId="{1E07DC2C-774F-4DB1-A7EB-88A5305B1D04}" type="sibTrans" cxnId="{564DE8A8-EA91-4A7C-ADA3-5A7564087CD5}">
      <dgm:prSet/>
      <dgm:spPr/>
      <dgm:t>
        <a:bodyPr/>
        <a:lstStyle/>
        <a:p>
          <a:endParaRPr lang="ru-RU"/>
        </a:p>
      </dgm:t>
    </dgm:pt>
    <dgm:pt modelId="{37E9BF7C-F041-429C-B8F8-4E2B3ED840A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Экология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D3BA271-FB2B-4738-8EB7-4C2D5BCB2D4F}" type="parTrans" cxnId="{10FAA35A-0945-40FC-BD9F-76357E2C3EF8}">
      <dgm:prSet/>
      <dgm:spPr/>
      <dgm:t>
        <a:bodyPr/>
        <a:lstStyle/>
        <a:p>
          <a:endParaRPr lang="ru-RU"/>
        </a:p>
      </dgm:t>
    </dgm:pt>
    <dgm:pt modelId="{F071A567-929A-4D1A-9C02-17B452217A22}" type="sibTrans" cxnId="{10FAA35A-0945-40FC-BD9F-76357E2C3EF8}">
      <dgm:prSet/>
      <dgm:spPr/>
      <dgm:t>
        <a:bodyPr/>
        <a:lstStyle/>
        <a:p>
          <a:endParaRPr lang="ru-RU"/>
        </a:p>
      </dgm:t>
    </dgm:pt>
    <dgm:pt modelId="{0C1E2FDD-DFAD-4EDC-B03C-701AAA830FF9}" type="pres">
      <dgm:prSet presAssocID="{8A6B4267-DF67-406B-8406-B4A1E6CD2E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9606BD-227E-4EBB-B6E9-FA07F2FE3CFF}" type="pres">
      <dgm:prSet presAssocID="{24810142-EFF2-49AE-96CC-600B269175FC}" presName="hierRoot1" presStyleCnt="0">
        <dgm:presLayoutVars>
          <dgm:hierBranch/>
        </dgm:presLayoutVars>
      </dgm:prSet>
      <dgm:spPr/>
    </dgm:pt>
    <dgm:pt modelId="{CF78CF44-E9E7-4CF1-9E58-78EA56929DE0}" type="pres">
      <dgm:prSet presAssocID="{24810142-EFF2-49AE-96CC-600B269175FC}" presName="rootComposite1" presStyleCnt="0"/>
      <dgm:spPr/>
    </dgm:pt>
    <dgm:pt modelId="{0BC18E92-D8C4-40BF-AFFC-7B3FEE86C0DF}" type="pres">
      <dgm:prSet presAssocID="{24810142-EFF2-49AE-96CC-600B269175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5D574-7AB8-4DCC-99CC-51A32C200948}" type="pres">
      <dgm:prSet presAssocID="{24810142-EFF2-49AE-96CC-600B269175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080182-D948-46ED-AEAA-497CD6A0FEDF}" type="pres">
      <dgm:prSet presAssocID="{24810142-EFF2-49AE-96CC-600B269175FC}" presName="hierChild2" presStyleCnt="0"/>
      <dgm:spPr/>
    </dgm:pt>
    <dgm:pt modelId="{86AFA946-707F-42D4-A9F1-4697F2016D31}" type="pres">
      <dgm:prSet presAssocID="{E3CCB9BE-770A-48EE-A0C8-95EC9FB044DD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6F87717-BE72-49D4-A9C8-B5D22AD3B554}" type="pres">
      <dgm:prSet presAssocID="{05525C78-4755-466B-9F57-39CD0AB80577}" presName="hierRoot2" presStyleCnt="0">
        <dgm:presLayoutVars>
          <dgm:hierBranch/>
        </dgm:presLayoutVars>
      </dgm:prSet>
      <dgm:spPr/>
    </dgm:pt>
    <dgm:pt modelId="{35466F24-C79F-4D6A-8ABA-3D38B0D4AB39}" type="pres">
      <dgm:prSet presAssocID="{05525C78-4755-466B-9F57-39CD0AB80577}" presName="rootComposite" presStyleCnt="0"/>
      <dgm:spPr/>
    </dgm:pt>
    <dgm:pt modelId="{85A6988C-838B-479D-8099-7B9998A1E87D}" type="pres">
      <dgm:prSet presAssocID="{05525C78-4755-466B-9F57-39CD0AB8057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57AC2-18D4-4C0E-AEE3-E1E88EC7253E}" type="pres">
      <dgm:prSet presAssocID="{05525C78-4755-466B-9F57-39CD0AB80577}" presName="rootConnector" presStyleLbl="node2" presStyleIdx="0" presStyleCnt="4"/>
      <dgm:spPr/>
      <dgm:t>
        <a:bodyPr/>
        <a:lstStyle/>
        <a:p>
          <a:endParaRPr lang="ru-RU"/>
        </a:p>
      </dgm:t>
    </dgm:pt>
    <dgm:pt modelId="{C3717071-B067-4EAF-8E4D-5C478CA5A5B0}" type="pres">
      <dgm:prSet presAssocID="{05525C78-4755-466B-9F57-39CD0AB80577}" presName="hierChild4" presStyleCnt="0"/>
      <dgm:spPr/>
    </dgm:pt>
    <dgm:pt modelId="{C697325D-0266-48D8-85E0-EA0DBBA5FCB7}" type="pres">
      <dgm:prSet presAssocID="{05525C78-4755-466B-9F57-39CD0AB80577}" presName="hierChild5" presStyleCnt="0"/>
      <dgm:spPr/>
    </dgm:pt>
    <dgm:pt modelId="{C3220D63-348E-43EB-9F45-21AB14945448}" type="pres">
      <dgm:prSet presAssocID="{205F7B3D-5E98-4A8F-B815-FE06038271D2}" presName="Name35" presStyleLbl="parChTrans1D2" presStyleIdx="1" presStyleCnt="4"/>
      <dgm:spPr/>
      <dgm:t>
        <a:bodyPr/>
        <a:lstStyle/>
        <a:p>
          <a:endParaRPr lang="ru-RU"/>
        </a:p>
      </dgm:t>
    </dgm:pt>
    <dgm:pt modelId="{27B94DBF-F917-40B4-B3D6-B2BB986A45CF}" type="pres">
      <dgm:prSet presAssocID="{F0945FD8-BE00-4298-9E27-6A9AB9262B8B}" presName="hierRoot2" presStyleCnt="0">
        <dgm:presLayoutVars>
          <dgm:hierBranch/>
        </dgm:presLayoutVars>
      </dgm:prSet>
      <dgm:spPr/>
    </dgm:pt>
    <dgm:pt modelId="{A11974FD-1DAB-45F2-ACB3-22FA933AFECE}" type="pres">
      <dgm:prSet presAssocID="{F0945FD8-BE00-4298-9E27-6A9AB9262B8B}" presName="rootComposite" presStyleCnt="0"/>
      <dgm:spPr/>
    </dgm:pt>
    <dgm:pt modelId="{7944CC3B-F1E2-47EE-B064-821E5D4D497C}" type="pres">
      <dgm:prSet presAssocID="{F0945FD8-BE00-4298-9E27-6A9AB9262B8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A03DB-CE8D-4D79-B37A-4A2870AA60EE}" type="pres">
      <dgm:prSet presAssocID="{F0945FD8-BE00-4298-9E27-6A9AB9262B8B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B5CCEF-3132-4C28-814A-0738139869BE}" type="pres">
      <dgm:prSet presAssocID="{F0945FD8-BE00-4298-9E27-6A9AB9262B8B}" presName="hierChild4" presStyleCnt="0"/>
      <dgm:spPr/>
    </dgm:pt>
    <dgm:pt modelId="{0883BFF3-4549-4E15-823A-24C2C7A74F17}" type="pres">
      <dgm:prSet presAssocID="{F0945FD8-BE00-4298-9E27-6A9AB9262B8B}" presName="hierChild5" presStyleCnt="0"/>
      <dgm:spPr/>
    </dgm:pt>
    <dgm:pt modelId="{65D3E279-D384-4E26-AE09-FEB6E60F614A}" type="pres">
      <dgm:prSet presAssocID="{F5F5AC3D-E285-4993-A588-A82899B41477}" presName="Name35" presStyleLbl="parChTrans1D2" presStyleIdx="2" presStyleCnt="4"/>
      <dgm:spPr/>
      <dgm:t>
        <a:bodyPr/>
        <a:lstStyle/>
        <a:p>
          <a:endParaRPr lang="ru-RU"/>
        </a:p>
      </dgm:t>
    </dgm:pt>
    <dgm:pt modelId="{CDB5E56A-189E-458A-945A-4D52388420F4}" type="pres">
      <dgm:prSet presAssocID="{C56624E0-B2F0-444C-BBFA-0D55224B568B}" presName="hierRoot2" presStyleCnt="0">
        <dgm:presLayoutVars>
          <dgm:hierBranch/>
        </dgm:presLayoutVars>
      </dgm:prSet>
      <dgm:spPr/>
    </dgm:pt>
    <dgm:pt modelId="{7C14C9DD-9817-4D76-9769-726B2DAE342A}" type="pres">
      <dgm:prSet presAssocID="{C56624E0-B2F0-444C-BBFA-0D55224B568B}" presName="rootComposite" presStyleCnt="0"/>
      <dgm:spPr/>
    </dgm:pt>
    <dgm:pt modelId="{AD65FCF0-4D77-42A3-A148-1A2385BF3266}" type="pres">
      <dgm:prSet presAssocID="{C56624E0-B2F0-444C-BBFA-0D55224B568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5C85B-F5FD-4B8B-B143-3D6BB2AEFCF1}" type="pres">
      <dgm:prSet presAssocID="{C56624E0-B2F0-444C-BBFA-0D55224B568B}" presName="rootConnector" presStyleLbl="node2" presStyleIdx="2" presStyleCnt="4"/>
      <dgm:spPr/>
      <dgm:t>
        <a:bodyPr/>
        <a:lstStyle/>
        <a:p>
          <a:endParaRPr lang="ru-RU"/>
        </a:p>
      </dgm:t>
    </dgm:pt>
    <dgm:pt modelId="{73363418-ACAA-4A09-97AA-6B96A58CE0F5}" type="pres">
      <dgm:prSet presAssocID="{C56624E0-B2F0-444C-BBFA-0D55224B568B}" presName="hierChild4" presStyleCnt="0"/>
      <dgm:spPr/>
    </dgm:pt>
    <dgm:pt modelId="{2C8429BD-C5BA-48AC-9B24-0CAAFF0DD7BE}" type="pres">
      <dgm:prSet presAssocID="{C56624E0-B2F0-444C-BBFA-0D55224B568B}" presName="hierChild5" presStyleCnt="0"/>
      <dgm:spPr/>
    </dgm:pt>
    <dgm:pt modelId="{C03A2B31-2802-44D3-B9BE-4C4DBC6E48E1}" type="pres">
      <dgm:prSet presAssocID="{DD3BA271-FB2B-4738-8EB7-4C2D5BCB2D4F}" presName="Name35" presStyleLbl="parChTrans1D2" presStyleIdx="3" presStyleCnt="4"/>
      <dgm:spPr/>
      <dgm:t>
        <a:bodyPr/>
        <a:lstStyle/>
        <a:p>
          <a:endParaRPr lang="ru-RU"/>
        </a:p>
      </dgm:t>
    </dgm:pt>
    <dgm:pt modelId="{046F5348-19A2-4EF4-9DFC-2F41F1F6AA5E}" type="pres">
      <dgm:prSet presAssocID="{37E9BF7C-F041-429C-B8F8-4E2B3ED840AF}" presName="hierRoot2" presStyleCnt="0">
        <dgm:presLayoutVars>
          <dgm:hierBranch/>
        </dgm:presLayoutVars>
      </dgm:prSet>
      <dgm:spPr/>
    </dgm:pt>
    <dgm:pt modelId="{9B8D3984-7AC9-4781-9FE9-FCB3853EB3AB}" type="pres">
      <dgm:prSet presAssocID="{37E9BF7C-F041-429C-B8F8-4E2B3ED840AF}" presName="rootComposite" presStyleCnt="0"/>
      <dgm:spPr/>
    </dgm:pt>
    <dgm:pt modelId="{A7BF403E-F32E-41C5-ADC8-DAFF0472448F}" type="pres">
      <dgm:prSet presAssocID="{37E9BF7C-F041-429C-B8F8-4E2B3ED840A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8631B3-EBC7-48F1-9C8A-E602B9953755}" type="pres">
      <dgm:prSet presAssocID="{37E9BF7C-F041-429C-B8F8-4E2B3ED840AF}" presName="rootConnector" presStyleLbl="node2" presStyleIdx="3" presStyleCnt="4"/>
      <dgm:spPr/>
      <dgm:t>
        <a:bodyPr/>
        <a:lstStyle/>
        <a:p>
          <a:endParaRPr lang="ru-RU"/>
        </a:p>
      </dgm:t>
    </dgm:pt>
    <dgm:pt modelId="{F5041B28-7EE1-401A-802E-E3695FF32692}" type="pres">
      <dgm:prSet presAssocID="{37E9BF7C-F041-429C-B8F8-4E2B3ED840AF}" presName="hierChild4" presStyleCnt="0"/>
      <dgm:spPr/>
    </dgm:pt>
    <dgm:pt modelId="{E0EC03B2-65F0-43B3-A7B7-8CF04A0DC424}" type="pres">
      <dgm:prSet presAssocID="{37E9BF7C-F041-429C-B8F8-4E2B3ED840AF}" presName="hierChild5" presStyleCnt="0"/>
      <dgm:spPr/>
    </dgm:pt>
    <dgm:pt modelId="{914396C0-2818-4663-8C9F-EF1C568495BA}" type="pres">
      <dgm:prSet presAssocID="{24810142-EFF2-49AE-96CC-600B269175FC}" presName="hierChild3" presStyleCnt="0"/>
      <dgm:spPr/>
    </dgm:pt>
  </dgm:ptLst>
  <dgm:cxnLst>
    <dgm:cxn modelId="{5473FCD1-4797-4CFE-B41D-50F5906462C4}" type="presOf" srcId="{C56624E0-B2F0-444C-BBFA-0D55224B568B}" destId="{5525C85B-F5FD-4B8B-B143-3D6BB2AEFCF1}" srcOrd="1" destOrd="0" presId="urn:microsoft.com/office/officeart/2005/8/layout/orgChart1"/>
    <dgm:cxn modelId="{5621EE68-BA3B-45EC-9482-20A33F2E658F}" type="presOf" srcId="{DD3BA271-FB2B-4738-8EB7-4C2D5BCB2D4F}" destId="{C03A2B31-2802-44D3-B9BE-4C4DBC6E48E1}" srcOrd="0" destOrd="0" presId="urn:microsoft.com/office/officeart/2005/8/layout/orgChart1"/>
    <dgm:cxn modelId="{BFDC7A92-9E7A-4712-B33C-3B56F943E8AE}" srcId="{24810142-EFF2-49AE-96CC-600B269175FC}" destId="{05525C78-4755-466B-9F57-39CD0AB80577}" srcOrd="0" destOrd="0" parTransId="{E3CCB9BE-770A-48EE-A0C8-95EC9FB044DD}" sibTransId="{8CD7EA77-F151-42FA-BE26-E3E76B940FE9}"/>
    <dgm:cxn modelId="{A0904341-D3B1-4FB1-B06B-EF38B8CEB3D3}" type="presOf" srcId="{05525C78-4755-466B-9F57-39CD0AB80577}" destId="{85A6988C-838B-479D-8099-7B9998A1E87D}" srcOrd="0" destOrd="0" presId="urn:microsoft.com/office/officeart/2005/8/layout/orgChart1"/>
    <dgm:cxn modelId="{F8D0D15E-EDCA-4ED2-90DD-D586CEA853A4}" type="presOf" srcId="{8A6B4267-DF67-406B-8406-B4A1E6CD2E1C}" destId="{0C1E2FDD-DFAD-4EDC-B03C-701AAA830FF9}" srcOrd="0" destOrd="0" presId="urn:microsoft.com/office/officeart/2005/8/layout/orgChart1"/>
    <dgm:cxn modelId="{5FB0F1A2-7A94-46A7-B5FD-5ECCDEA32FD5}" type="presOf" srcId="{C56624E0-B2F0-444C-BBFA-0D55224B568B}" destId="{AD65FCF0-4D77-42A3-A148-1A2385BF3266}" srcOrd="0" destOrd="0" presId="urn:microsoft.com/office/officeart/2005/8/layout/orgChart1"/>
    <dgm:cxn modelId="{866441E6-B830-4271-8B1A-B8713902FAF8}" srcId="{8A6B4267-DF67-406B-8406-B4A1E6CD2E1C}" destId="{24810142-EFF2-49AE-96CC-600B269175FC}" srcOrd="0" destOrd="0" parTransId="{91224D93-1B41-48CE-9773-69724BAE94DF}" sibTransId="{7032C7BF-8477-4B85-A77B-F01F1E8D059B}"/>
    <dgm:cxn modelId="{0F7D9071-6F14-4D6F-9F82-3991100159DA}" srcId="{24810142-EFF2-49AE-96CC-600B269175FC}" destId="{F0945FD8-BE00-4298-9E27-6A9AB9262B8B}" srcOrd="1" destOrd="0" parTransId="{205F7B3D-5E98-4A8F-B815-FE06038271D2}" sibTransId="{F2312F15-03C3-4652-8C97-DC46D5C93945}"/>
    <dgm:cxn modelId="{564DE8A8-EA91-4A7C-ADA3-5A7564087CD5}" srcId="{24810142-EFF2-49AE-96CC-600B269175FC}" destId="{C56624E0-B2F0-444C-BBFA-0D55224B568B}" srcOrd="2" destOrd="0" parTransId="{F5F5AC3D-E285-4993-A588-A82899B41477}" sibTransId="{1E07DC2C-774F-4DB1-A7EB-88A5305B1D04}"/>
    <dgm:cxn modelId="{85F4A6D2-2BCC-4778-913E-D35274E43486}" type="presOf" srcId="{F0945FD8-BE00-4298-9E27-6A9AB9262B8B}" destId="{CFFA03DB-CE8D-4D79-B37A-4A2870AA60EE}" srcOrd="1" destOrd="0" presId="urn:microsoft.com/office/officeart/2005/8/layout/orgChart1"/>
    <dgm:cxn modelId="{DB559D86-FC19-4B32-8FD9-F9463D59F629}" type="presOf" srcId="{05525C78-4755-466B-9F57-39CD0AB80577}" destId="{68857AC2-18D4-4C0E-AEE3-E1E88EC7253E}" srcOrd="1" destOrd="0" presId="urn:microsoft.com/office/officeart/2005/8/layout/orgChart1"/>
    <dgm:cxn modelId="{10FAA35A-0945-40FC-BD9F-76357E2C3EF8}" srcId="{24810142-EFF2-49AE-96CC-600B269175FC}" destId="{37E9BF7C-F041-429C-B8F8-4E2B3ED840AF}" srcOrd="3" destOrd="0" parTransId="{DD3BA271-FB2B-4738-8EB7-4C2D5BCB2D4F}" sibTransId="{F071A567-929A-4D1A-9C02-17B452217A22}"/>
    <dgm:cxn modelId="{3DBE44B8-E486-42EB-BE95-B84A8AFB601E}" type="presOf" srcId="{205F7B3D-5E98-4A8F-B815-FE06038271D2}" destId="{C3220D63-348E-43EB-9F45-21AB14945448}" srcOrd="0" destOrd="0" presId="urn:microsoft.com/office/officeart/2005/8/layout/orgChart1"/>
    <dgm:cxn modelId="{98E788F1-F117-4141-B239-4E4CB6257E20}" type="presOf" srcId="{24810142-EFF2-49AE-96CC-600B269175FC}" destId="{D3F5D574-7AB8-4DCC-99CC-51A32C200948}" srcOrd="1" destOrd="0" presId="urn:microsoft.com/office/officeart/2005/8/layout/orgChart1"/>
    <dgm:cxn modelId="{D021440E-C5E0-4C27-B0FC-E3B0B4682625}" type="presOf" srcId="{37E9BF7C-F041-429C-B8F8-4E2B3ED840AF}" destId="{D18631B3-EBC7-48F1-9C8A-E602B9953755}" srcOrd="1" destOrd="0" presId="urn:microsoft.com/office/officeart/2005/8/layout/orgChart1"/>
    <dgm:cxn modelId="{ED810CAD-9618-4932-8DF9-F2898193354E}" type="presOf" srcId="{24810142-EFF2-49AE-96CC-600B269175FC}" destId="{0BC18E92-D8C4-40BF-AFFC-7B3FEE86C0DF}" srcOrd="0" destOrd="0" presId="urn:microsoft.com/office/officeart/2005/8/layout/orgChart1"/>
    <dgm:cxn modelId="{8A71331C-D086-4C26-AD85-1D0B2B2BB21B}" type="presOf" srcId="{E3CCB9BE-770A-48EE-A0C8-95EC9FB044DD}" destId="{86AFA946-707F-42D4-A9F1-4697F2016D31}" srcOrd="0" destOrd="0" presId="urn:microsoft.com/office/officeart/2005/8/layout/orgChart1"/>
    <dgm:cxn modelId="{B2CB71F3-2A58-4CF3-99F7-4E5E677C0F4C}" type="presOf" srcId="{37E9BF7C-F041-429C-B8F8-4E2B3ED840AF}" destId="{A7BF403E-F32E-41C5-ADC8-DAFF0472448F}" srcOrd="0" destOrd="0" presId="urn:microsoft.com/office/officeart/2005/8/layout/orgChart1"/>
    <dgm:cxn modelId="{284233B1-D7B9-46A9-99BC-0624A7B2F6B0}" type="presOf" srcId="{F5F5AC3D-E285-4993-A588-A82899B41477}" destId="{65D3E279-D384-4E26-AE09-FEB6E60F614A}" srcOrd="0" destOrd="0" presId="urn:microsoft.com/office/officeart/2005/8/layout/orgChart1"/>
    <dgm:cxn modelId="{2FFD05C4-381E-4B94-BF63-5465B1CE815B}" type="presOf" srcId="{F0945FD8-BE00-4298-9E27-6A9AB9262B8B}" destId="{7944CC3B-F1E2-47EE-B064-821E5D4D497C}" srcOrd="0" destOrd="0" presId="urn:microsoft.com/office/officeart/2005/8/layout/orgChart1"/>
    <dgm:cxn modelId="{0B9271B3-4838-4620-AC41-6D12C66E12B6}" type="presParOf" srcId="{0C1E2FDD-DFAD-4EDC-B03C-701AAA830FF9}" destId="{889606BD-227E-4EBB-B6E9-FA07F2FE3CFF}" srcOrd="0" destOrd="0" presId="urn:microsoft.com/office/officeart/2005/8/layout/orgChart1"/>
    <dgm:cxn modelId="{43C7491B-3376-4F62-B7AA-AE44B4447488}" type="presParOf" srcId="{889606BD-227E-4EBB-B6E9-FA07F2FE3CFF}" destId="{CF78CF44-E9E7-4CF1-9E58-78EA56929DE0}" srcOrd="0" destOrd="0" presId="urn:microsoft.com/office/officeart/2005/8/layout/orgChart1"/>
    <dgm:cxn modelId="{DCDDA87A-AFE0-473B-8507-71A40A721AD3}" type="presParOf" srcId="{CF78CF44-E9E7-4CF1-9E58-78EA56929DE0}" destId="{0BC18E92-D8C4-40BF-AFFC-7B3FEE86C0DF}" srcOrd="0" destOrd="0" presId="urn:microsoft.com/office/officeart/2005/8/layout/orgChart1"/>
    <dgm:cxn modelId="{91BF2A66-88FB-4A7C-A4D4-3E0A275F7D78}" type="presParOf" srcId="{CF78CF44-E9E7-4CF1-9E58-78EA56929DE0}" destId="{D3F5D574-7AB8-4DCC-99CC-51A32C200948}" srcOrd="1" destOrd="0" presId="urn:microsoft.com/office/officeart/2005/8/layout/orgChart1"/>
    <dgm:cxn modelId="{68D3E2FD-1F72-42BA-A9B5-90AD08A8CBEA}" type="presParOf" srcId="{889606BD-227E-4EBB-B6E9-FA07F2FE3CFF}" destId="{6C080182-D948-46ED-AEAA-497CD6A0FEDF}" srcOrd="1" destOrd="0" presId="urn:microsoft.com/office/officeart/2005/8/layout/orgChart1"/>
    <dgm:cxn modelId="{3F020A5F-AB3E-4D92-899F-CEC32D369C90}" type="presParOf" srcId="{6C080182-D948-46ED-AEAA-497CD6A0FEDF}" destId="{86AFA946-707F-42D4-A9F1-4697F2016D31}" srcOrd="0" destOrd="0" presId="urn:microsoft.com/office/officeart/2005/8/layout/orgChart1"/>
    <dgm:cxn modelId="{2E64C1D9-C077-4E02-A025-E60453B5AEF8}" type="presParOf" srcId="{6C080182-D948-46ED-AEAA-497CD6A0FEDF}" destId="{F6F87717-BE72-49D4-A9C8-B5D22AD3B554}" srcOrd="1" destOrd="0" presId="urn:microsoft.com/office/officeart/2005/8/layout/orgChart1"/>
    <dgm:cxn modelId="{B56933AE-9509-45DC-B17B-8B729B89C890}" type="presParOf" srcId="{F6F87717-BE72-49D4-A9C8-B5D22AD3B554}" destId="{35466F24-C79F-4D6A-8ABA-3D38B0D4AB39}" srcOrd="0" destOrd="0" presId="urn:microsoft.com/office/officeart/2005/8/layout/orgChart1"/>
    <dgm:cxn modelId="{A6D73817-223A-43FA-8869-589729658C4A}" type="presParOf" srcId="{35466F24-C79F-4D6A-8ABA-3D38B0D4AB39}" destId="{85A6988C-838B-479D-8099-7B9998A1E87D}" srcOrd="0" destOrd="0" presId="urn:microsoft.com/office/officeart/2005/8/layout/orgChart1"/>
    <dgm:cxn modelId="{E87ABA2F-C627-4FF8-977C-6AF02F0637CB}" type="presParOf" srcId="{35466F24-C79F-4D6A-8ABA-3D38B0D4AB39}" destId="{68857AC2-18D4-4C0E-AEE3-E1E88EC7253E}" srcOrd="1" destOrd="0" presId="urn:microsoft.com/office/officeart/2005/8/layout/orgChart1"/>
    <dgm:cxn modelId="{A1FFE2FD-C98E-4D67-99AA-40D4535D052A}" type="presParOf" srcId="{F6F87717-BE72-49D4-A9C8-B5D22AD3B554}" destId="{C3717071-B067-4EAF-8E4D-5C478CA5A5B0}" srcOrd="1" destOrd="0" presId="urn:microsoft.com/office/officeart/2005/8/layout/orgChart1"/>
    <dgm:cxn modelId="{CAD0562E-1B7B-42D7-83F1-119F148BBBA5}" type="presParOf" srcId="{F6F87717-BE72-49D4-A9C8-B5D22AD3B554}" destId="{C697325D-0266-48D8-85E0-EA0DBBA5FCB7}" srcOrd="2" destOrd="0" presId="urn:microsoft.com/office/officeart/2005/8/layout/orgChart1"/>
    <dgm:cxn modelId="{13DD5822-3D5D-4A21-B6AF-CCBF5F1783E6}" type="presParOf" srcId="{6C080182-D948-46ED-AEAA-497CD6A0FEDF}" destId="{C3220D63-348E-43EB-9F45-21AB14945448}" srcOrd="2" destOrd="0" presId="urn:microsoft.com/office/officeart/2005/8/layout/orgChart1"/>
    <dgm:cxn modelId="{BB8C53EE-83EB-43D0-8D1C-C3B053FDC71D}" type="presParOf" srcId="{6C080182-D948-46ED-AEAA-497CD6A0FEDF}" destId="{27B94DBF-F917-40B4-B3D6-B2BB986A45CF}" srcOrd="3" destOrd="0" presId="urn:microsoft.com/office/officeart/2005/8/layout/orgChart1"/>
    <dgm:cxn modelId="{C5F253FA-95B5-45CB-871E-791860233B42}" type="presParOf" srcId="{27B94DBF-F917-40B4-B3D6-B2BB986A45CF}" destId="{A11974FD-1DAB-45F2-ACB3-22FA933AFECE}" srcOrd="0" destOrd="0" presId="urn:microsoft.com/office/officeart/2005/8/layout/orgChart1"/>
    <dgm:cxn modelId="{08B7E12E-B26E-467F-B51C-5AEF50D39A77}" type="presParOf" srcId="{A11974FD-1DAB-45F2-ACB3-22FA933AFECE}" destId="{7944CC3B-F1E2-47EE-B064-821E5D4D497C}" srcOrd="0" destOrd="0" presId="urn:microsoft.com/office/officeart/2005/8/layout/orgChart1"/>
    <dgm:cxn modelId="{B0EEEBA4-656E-4B2B-A491-2E44FF830777}" type="presParOf" srcId="{A11974FD-1DAB-45F2-ACB3-22FA933AFECE}" destId="{CFFA03DB-CE8D-4D79-B37A-4A2870AA60EE}" srcOrd="1" destOrd="0" presId="urn:microsoft.com/office/officeart/2005/8/layout/orgChart1"/>
    <dgm:cxn modelId="{AE5D979C-98B5-4837-945A-4BCAE914D71B}" type="presParOf" srcId="{27B94DBF-F917-40B4-B3D6-B2BB986A45CF}" destId="{62B5CCEF-3132-4C28-814A-0738139869BE}" srcOrd="1" destOrd="0" presId="urn:microsoft.com/office/officeart/2005/8/layout/orgChart1"/>
    <dgm:cxn modelId="{C1DC18DE-789C-44E7-904A-F1A0FE5985E7}" type="presParOf" srcId="{27B94DBF-F917-40B4-B3D6-B2BB986A45CF}" destId="{0883BFF3-4549-4E15-823A-24C2C7A74F17}" srcOrd="2" destOrd="0" presId="urn:microsoft.com/office/officeart/2005/8/layout/orgChart1"/>
    <dgm:cxn modelId="{8DCF2198-9888-4CDA-A401-33F36893E4B1}" type="presParOf" srcId="{6C080182-D948-46ED-AEAA-497CD6A0FEDF}" destId="{65D3E279-D384-4E26-AE09-FEB6E60F614A}" srcOrd="4" destOrd="0" presId="urn:microsoft.com/office/officeart/2005/8/layout/orgChart1"/>
    <dgm:cxn modelId="{454FE486-041D-4179-9599-27F55593FF3F}" type="presParOf" srcId="{6C080182-D948-46ED-AEAA-497CD6A0FEDF}" destId="{CDB5E56A-189E-458A-945A-4D52388420F4}" srcOrd="5" destOrd="0" presId="urn:microsoft.com/office/officeart/2005/8/layout/orgChart1"/>
    <dgm:cxn modelId="{F80AE70D-A784-4F26-AA5D-4C61DD27E96E}" type="presParOf" srcId="{CDB5E56A-189E-458A-945A-4D52388420F4}" destId="{7C14C9DD-9817-4D76-9769-726B2DAE342A}" srcOrd="0" destOrd="0" presId="urn:microsoft.com/office/officeart/2005/8/layout/orgChart1"/>
    <dgm:cxn modelId="{F1D4FFC1-B965-4244-B779-A51AA0B37C52}" type="presParOf" srcId="{7C14C9DD-9817-4D76-9769-726B2DAE342A}" destId="{AD65FCF0-4D77-42A3-A148-1A2385BF3266}" srcOrd="0" destOrd="0" presId="urn:microsoft.com/office/officeart/2005/8/layout/orgChart1"/>
    <dgm:cxn modelId="{28974B73-F47A-45F5-A853-EB6FA09D6C7A}" type="presParOf" srcId="{7C14C9DD-9817-4D76-9769-726B2DAE342A}" destId="{5525C85B-F5FD-4B8B-B143-3D6BB2AEFCF1}" srcOrd="1" destOrd="0" presId="urn:microsoft.com/office/officeart/2005/8/layout/orgChart1"/>
    <dgm:cxn modelId="{E6DFBEDF-5580-427B-A51D-72A2C0E6D5AF}" type="presParOf" srcId="{CDB5E56A-189E-458A-945A-4D52388420F4}" destId="{73363418-ACAA-4A09-97AA-6B96A58CE0F5}" srcOrd="1" destOrd="0" presId="urn:microsoft.com/office/officeart/2005/8/layout/orgChart1"/>
    <dgm:cxn modelId="{392A9526-9669-4563-8E81-BFA003D59873}" type="presParOf" srcId="{CDB5E56A-189E-458A-945A-4D52388420F4}" destId="{2C8429BD-C5BA-48AC-9B24-0CAAFF0DD7BE}" srcOrd="2" destOrd="0" presId="urn:microsoft.com/office/officeart/2005/8/layout/orgChart1"/>
    <dgm:cxn modelId="{869CD4C0-794F-4E27-88E3-363C1F17D6FC}" type="presParOf" srcId="{6C080182-D948-46ED-AEAA-497CD6A0FEDF}" destId="{C03A2B31-2802-44D3-B9BE-4C4DBC6E48E1}" srcOrd="6" destOrd="0" presId="urn:microsoft.com/office/officeart/2005/8/layout/orgChart1"/>
    <dgm:cxn modelId="{5B15AE68-5D58-45CE-925C-29BBCEF158A3}" type="presParOf" srcId="{6C080182-D948-46ED-AEAA-497CD6A0FEDF}" destId="{046F5348-19A2-4EF4-9DFC-2F41F1F6AA5E}" srcOrd="7" destOrd="0" presId="urn:microsoft.com/office/officeart/2005/8/layout/orgChart1"/>
    <dgm:cxn modelId="{16679EFF-736C-4ED7-9BC8-77E540F0AD8C}" type="presParOf" srcId="{046F5348-19A2-4EF4-9DFC-2F41F1F6AA5E}" destId="{9B8D3984-7AC9-4781-9FE9-FCB3853EB3AB}" srcOrd="0" destOrd="0" presId="urn:microsoft.com/office/officeart/2005/8/layout/orgChart1"/>
    <dgm:cxn modelId="{B731B513-E9A8-4C97-B8BA-46218D9E5ABC}" type="presParOf" srcId="{9B8D3984-7AC9-4781-9FE9-FCB3853EB3AB}" destId="{A7BF403E-F32E-41C5-ADC8-DAFF0472448F}" srcOrd="0" destOrd="0" presId="urn:microsoft.com/office/officeart/2005/8/layout/orgChart1"/>
    <dgm:cxn modelId="{BBF521F6-6E4E-4F92-A6DD-0A95B4D23899}" type="presParOf" srcId="{9B8D3984-7AC9-4781-9FE9-FCB3853EB3AB}" destId="{D18631B3-EBC7-48F1-9C8A-E602B9953755}" srcOrd="1" destOrd="0" presId="urn:microsoft.com/office/officeart/2005/8/layout/orgChart1"/>
    <dgm:cxn modelId="{FEAC2161-B101-4FE1-958F-E4D1FEC87ABC}" type="presParOf" srcId="{046F5348-19A2-4EF4-9DFC-2F41F1F6AA5E}" destId="{F5041B28-7EE1-401A-802E-E3695FF32692}" srcOrd="1" destOrd="0" presId="urn:microsoft.com/office/officeart/2005/8/layout/orgChart1"/>
    <dgm:cxn modelId="{134A4AAD-0682-4E2D-A818-9B8E50E1AAA0}" type="presParOf" srcId="{046F5348-19A2-4EF4-9DFC-2F41F1F6AA5E}" destId="{E0EC03B2-65F0-43B3-A7B7-8CF04A0DC424}" srcOrd="2" destOrd="0" presId="urn:microsoft.com/office/officeart/2005/8/layout/orgChart1"/>
    <dgm:cxn modelId="{F104D0BA-4EB5-4342-A14D-9822C6603654}" type="presParOf" srcId="{889606BD-227E-4EBB-B6E9-FA07F2FE3CFF}" destId="{914396C0-2818-4663-8C9F-EF1C568495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CF527-1B20-4771-A1CD-B20CE8BF3A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7615C1D-8107-4A37-BBAE-684EAD4E53E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</a:p>
      </dgm:t>
    </dgm:pt>
    <dgm:pt modelId="{7D40226E-9FF4-4CF0-ADE4-0B2CC1CDF0D9}" type="parTrans" cxnId="{E68294B4-AB3A-4A6D-87C3-4E904FAEA3B8}">
      <dgm:prSet/>
      <dgm:spPr/>
      <dgm:t>
        <a:bodyPr/>
        <a:lstStyle/>
        <a:p>
          <a:endParaRPr lang="ru-RU"/>
        </a:p>
      </dgm:t>
    </dgm:pt>
    <dgm:pt modelId="{24C24285-D358-46E2-B83C-855A24212934}" type="sibTrans" cxnId="{E68294B4-AB3A-4A6D-87C3-4E904FAEA3B8}">
      <dgm:prSet/>
      <dgm:spPr/>
      <dgm:t>
        <a:bodyPr/>
        <a:lstStyle/>
        <a:p>
          <a:endParaRPr lang="ru-RU"/>
        </a:p>
      </dgm:t>
    </dgm:pt>
    <dgm:pt modelId="{2F6238D7-768D-4957-8A46-C9642FB3CF4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Продукты</a:t>
          </a:r>
          <a:b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питания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4D9BA44-B810-4AE5-A624-A647D5F6E1BE}" type="parTrans" cxnId="{8E56347D-137A-4ED3-9106-89991F36F19E}">
      <dgm:prSet/>
      <dgm:spPr/>
      <dgm:t>
        <a:bodyPr/>
        <a:lstStyle/>
        <a:p>
          <a:endParaRPr lang="ru-RU"/>
        </a:p>
      </dgm:t>
    </dgm:pt>
    <dgm:pt modelId="{E77CF855-A527-4EC7-97F7-690A458FCB3E}" type="sibTrans" cxnId="{8E56347D-137A-4ED3-9106-89991F36F19E}">
      <dgm:prSet/>
      <dgm:spPr/>
      <dgm:t>
        <a:bodyPr/>
        <a:lstStyle/>
        <a:p>
          <a:endParaRPr lang="ru-RU"/>
        </a:p>
      </dgm:t>
    </dgm:pt>
    <dgm:pt modelId="{A3C4FA44-CE34-476D-B104-5122F82D31D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Сырье</a:t>
          </a:r>
          <a:b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для</a:t>
          </a:r>
          <a:b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промышленности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73A376F-4C04-474F-9D6A-827C508AECFD}" type="parTrans" cxnId="{24EAC73C-1505-49BE-B520-023FC8EDA78D}">
      <dgm:prSet/>
      <dgm:spPr/>
      <dgm:t>
        <a:bodyPr/>
        <a:lstStyle/>
        <a:p>
          <a:endParaRPr lang="ru-RU"/>
        </a:p>
      </dgm:t>
    </dgm:pt>
    <dgm:pt modelId="{0B6FA9D2-1B11-4AE3-8BD8-FCB6F33F0A0E}" type="sibTrans" cxnId="{24EAC73C-1505-49BE-B520-023FC8EDA78D}">
      <dgm:prSet/>
      <dgm:spPr/>
      <dgm:t>
        <a:bodyPr/>
        <a:lstStyle/>
        <a:p>
          <a:endParaRPr lang="ru-RU"/>
        </a:p>
      </dgm:t>
    </dgm:pt>
    <dgm:pt modelId="{31BB8149-A6EE-4949-880C-F15F28023E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Лекарст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hlinkClick xmlns:r="http://schemas.openxmlformats.org/officeDocument/2006/relationships" r:id="" action="ppaction://noaction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ва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CCD055B-0349-4B36-A6D4-017634184363}" type="parTrans" cxnId="{957B6090-5F01-4C9E-B6DC-59AB6B0937B6}">
      <dgm:prSet/>
      <dgm:spPr/>
      <dgm:t>
        <a:bodyPr/>
        <a:lstStyle/>
        <a:p>
          <a:endParaRPr lang="ru-RU"/>
        </a:p>
      </dgm:t>
    </dgm:pt>
    <dgm:pt modelId="{88846E56-0828-493D-AFB6-1EBC3F26C74C}" type="sibTrans" cxnId="{957B6090-5F01-4C9E-B6DC-59AB6B0937B6}">
      <dgm:prSet/>
      <dgm:spPr/>
      <dgm:t>
        <a:bodyPr/>
        <a:lstStyle/>
        <a:p>
          <a:endParaRPr lang="ru-RU"/>
        </a:p>
      </dgm:t>
    </dgm:pt>
    <dgm:pt modelId="{CBFF9100-46AD-463B-85C2-65CEA27747E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Украшают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города и дома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4D20E54-6BD6-4D20-9DA3-C52D84E50F16}" type="parTrans" cxnId="{6BD476A8-FA48-4124-A385-923FB9FE3E60}">
      <dgm:prSet/>
      <dgm:spPr/>
      <dgm:t>
        <a:bodyPr/>
        <a:lstStyle/>
        <a:p>
          <a:endParaRPr lang="ru-RU"/>
        </a:p>
      </dgm:t>
    </dgm:pt>
    <dgm:pt modelId="{3B44A366-0A21-40F5-8FB1-44FCB79C4130}" type="sibTrans" cxnId="{6BD476A8-FA48-4124-A385-923FB9FE3E60}">
      <dgm:prSet/>
      <dgm:spPr/>
      <dgm:t>
        <a:bodyPr/>
        <a:lstStyle/>
        <a:p>
          <a:endParaRPr lang="ru-RU"/>
        </a:p>
      </dgm:t>
    </dgm:pt>
    <dgm:pt modelId="{1A961C6E-0A3B-435B-986F-5B1E35316B7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Влияют на</a:t>
          </a:r>
          <a:b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окружающую</a:t>
          </a:r>
          <a:b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среду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893F4BE-4B97-45C2-BB7B-DC1BBEF20DB7}" type="parTrans" cxnId="{332CDA7F-9DB2-45B4-841D-6A494757AA88}">
      <dgm:prSet/>
      <dgm:spPr/>
      <dgm:t>
        <a:bodyPr/>
        <a:lstStyle/>
        <a:p>
          <a:endParaRPr lang="ru-RU"/>
        </a:p>
      </dgm:t>
    </dgm:pt>
    <dgm:pt modelId="{AA74843A-3662-464A-85CE-9ADDC4BFA1C5}" type="sibTrans" cxnId="{332CDA7F-9DB2-45B4-841D-6A494757AA88}">
      <dgm:prSet/>
      <dgm:spPr/>
      <dgm:t>
        <a:bodyPr/>
        <a:lstStyle/>
        <a:p>
          <a:endParaRPr lang="ru-RU"/>
        </a:p>
      </dgm:t>
    </dgm:pt>
    <dgm:pt modelId="{CD229101-88BF-4422-B300-1A365227CBCA}" type="pres">
      <dgm:prSet presAssocID="{877CF527-1B20-4771-A1CD-B20CE8BF3A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4FA01D-D029-4889-8D72-5D7598C570C3}" type="pres">
      <dgm:prSet presAssocID="{47615C1D-8107-4A37-BBAE-684EAD4E53E2}" presName="hierRoot1" presStyleCnt="0">
        <dgm:presLayoutVars>
          <dgm:hierBranch/>
        </dgm:presLayoutVars>
      </dgm:prSet>
      <dgm:spPr/>
    </dgm:pt>
    <dgm:pt modelId="{652E7326-1E3C-4EB6-9422-6D0849341229}" type="pres">
      <dgm:prSet presAssocID="{47615C1D-8107-4A37-BBAE-684EAD4E53E2}" presName="rootComposite1" presStyleCnt="0"/>
      <dgm:spPr/>
    </dgm:pt>
    <dgm:pt modelId="{65BC0F37-C0C2-4294-A769-D025ECF8ECCB}" type="pres">
      <dgm:prSet presAssocID="{47615C1D-8107-4A37-BBAE-684EAD4E53E2}" presName="rootText1" presStyleLbl="node0" presStyleIdx="0" presStyleCnt="1" custScaleX="181825" custScaleY="129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9C2F7-0E78-4BFD-B37D-4CC58931D5EB}" type="pres">
      <dgm:prSet presAssocID="{47615C1D-8107-4A37-BBAE-684EAD4E53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024E73-D3F3-4FB8-A7BB-774D38DC9824}" type="pres">
      <dgm:prSet presAssocID="{47615C1D-8107-4A37-BBAE-684EAD4E53E2}" presName="hierChild2" presStyleCnt="0"/>
      <dgm:spPr/>
    </dgm:pt>
    <dgm:pt modelId="{713E7976-9658-42BD-AA8E-259C08EFD621}" type="pres">
      <dgm:prSet presAssocID="{F4D9BA44-B810-4AE5-A624-A647D5F6E1BE}" presName="Name35" presStyleLbl="parChTrans1D2" presStyleIdx="0" presStyleCnt="5"/>
      <dgm:spPr/>
      <dgm:t>
        <a:bodyPr/>
        <a:lstStyle/>
        <a:p>
          <a:endParaRPr lang="ru-RU"/>
        </a:p>
      </dgm:t>
    </dgm:pt>
    <dgm:pt modelId="{C6C7B97E-212C-4964-9780-C7D99E6F747B}" type="pres">
      <dgm:prSet presAssocID="{2F6238D7-768D-4957-8A46-C9642FB3CF40}" presName="hierRoot2" presStyleCnt="0">
        <dgm:presLayoutVars>
          <dgm:hierBranch/>
        </dgm:presLayoutVars>
      </dgm:prSet>
      <dgm:spPr/>
    </dgm:pt>
    <dgm:pt modelId="{A495EEEB-493A-4592-960A-7F9E969C3E89}" type="pres">
      <dgm:prSet presAssocID="{2F6238D7-768D-4957-8A46-C9642FB3CF40}" presName="rootComposite" presStyleCnt="0"/>
      <dgm:spPr/>
    </dgm:pt>
    <dgm:pt modelId="{738DDAC2-725D-446D-A451-4D370F76378A}" type="pres">
      <dgm:prSet presAssocID="{2F6238D7-768D-4957-8A46-C9642FB3CF40}" presName="rootText" presStyleLbl="node2" presStyleIdx="0" presStyleCnt="5" custScaleX="120278" custScaleY="260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09121-38D6-4E99-831F-A23F70BBDE17}" type="pres">
      <dgm:prSet presAssocID="{2F6238D7-768D-4957-8A46-C9642FB3CF40}" presName="rootConnector" presStyleLbl="node2" presStyleIdx="0" presStyleCnt="5"/>
      <dgm:spPr/>
      <dgm:t>
        <a:bodyPr/>
        <a:lstStyle/>
        <a:p>
          <a:endParaRPr lang="ru-RU"/>
        </a:p>
      </dgm:t>
    </dgm:pt>
    <dgm:pt modelId="{32DBDE67-2CCB-4DE4-92CE-8F7263BBDCA5}" type="pres">
      <dgm:prSet presAssocID="{2F6238D7-768D-4957-8A46-C9642FB3CF40}" presName="hierChild4" presStyleCnt="0"/>
      <dgm:spPr/>
    </dgm:pt>
    <dgm:pt modelId="{CBBF4349-BF69-4288-BF07-13C40A4969B8}" type="pres">
      <dgm:prSet presAssocID="{2F6238D7-768D-4957-8A46-C9642FB3CF40}" presName="hierChild5" presStyleCnt="0"/>
      <dgm:spPr/>
    </dgm:pt>
    <dgm:pt modelId="{F6B021A6-4BF2-4241-8E25-C83C76A9B66E}" type="pres">
      <dgm:prSet presAssocID="{273A376F-4C04-474F-9D6A-827C508AECFD}" presName="Name35" presStyleLbl="parChTrans1D2" presStyleIdx="1" presStyleCnt="5"/>
      <dgm:spPr/>
      <dgm:t>
        <a:bodyPr/>
        <a:lstStyle/>
        <a:p>
          <a:endParaRPr lang="ru-RU"/>
        </a:p>
      </dgm:t>
    </dgm:pt>
    <dgm:pt modelId="{46F5F42C-2DA6-4023-8822-A1844CD447DF}" type="pres">
      <dgm:prSet presAssocID="{A3C4FA44-CE34-476D-B104-5122F82D31D7}" presName="hierRoot2" presStyleCnt="0">
        <dgm:presLayoutVars>
          <dgm:hierBranch/>
        </dgm:presLayoutVars>
      </dgm:prSet>
      <dgm:spPr/>
    </dgm:pt>
    <dgm:pt modelId="{F8D7CD87-FBD0-48D7-A5D1-86D72FF3E557}" type="pres">
      <dgm:prSet presAssocID="{A3C4FA44-CE34-476D-B104-5122F82D31D7}" presName="rootComposite" presStyleCnt="0"/>
      <dgm:spPr/>
    </dgm:pt>
    <dgm:pt modelId="{2C095D50-E9BB-4719-9BB2-055354D2EDFB}" type="pres">
      <dgm:prSet presAssocID="{A3C4FA44-CE34-476D-B104-5122F82D31D7}" presName="rootText" presStyleLbl="node2" presStyleIdx="1" presStyleCnt="5" custScaleY="199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D93F4-F535-40B4-9487-01852658BB8D}" type="pres">
      <dgm:prSet presAssocID="{A3C4FA44-CE34-476D-B104-5122F82D31D7}" presName="rootConnector" presStyleLbl="node2" presStyleIdx="1" presStyleCnt="5"/>
      <dgm:spPr/>
      <dgm:t>
        <a:bodyPr/>
        <a:lstStyle/>
        <a:p>
          <a:endParaRPr lang="ru-RU"/>
        </a:p>
      </dgm:t>
    </dgm:pt>
    <dgm:pt modelId="{D3546061-7DF8-42F7-A05A-4F770B29B3C8}" type="pres">
      <dgm:prSet presAssocID="{A3C4FA44-CE34-476D-B104-5122F82D31D7}" presName="hierChild4" presStyleCnt="0"/>
      <dgm:spPr/>
    </dgm:pt>
    <dgm:pt modelId="{E8188081-7929-4A7E-9DEE-C956830D635D}" type="pres">
      <dgm:prSet presAssocID="{A3C4FA44-CE34-476D-B104-5122F82D31D7}" presName="hierChild5" presStyleCnt="0"/>
      <dgm:spPr/>
    </dgm:pt>
    <dgm:pt modelId="{5F24B808-CA1C-4565-9581-CFA76D191345}" type="pres">
      <dgm:prSet presAssocID="{ECCD055B-0349-4B36-A6D4-017634184363}" presName="Name35" presStyleLbl="parChTrans1D2" presStyleIdx="2" presStyleCnt="5"/>
      <dgm:spPr/>
      <dgm:t>
        <a:bodyPr/>
        <a:lstStyle/>
        <a:p>
          <a:endParaRPr lang="ru-RU"/>
        </a:p>
      </dgm:t>
    </dgm:pt>
    <dgm:pt modelId="{F6D0F8C5-1E76-4805-9F90-9831258E09D2}" type="pres">
      <dgm:prSet presAssocID="{31BB8149-A6EE-4949-880C-F15F28023E7B}" presName="hierRoot2" presStyleCnt="0">
        <dgm:presLayoutVars>
          <dgm:hierBranch/>
        </dgm:presLayoutVars>
      </dgm:prSet>
      <dgm:spPr/>
    </dgm:pt>
    <dgm:pt modelId="{3344AC6B-D705-48A9-91BF-18E6A0E04EB7}" type="pres">
      <dgm:prSet presAssocID="{31BB8149-A6EE-4949-880C-F15F28023E7B}" presName="rootComposite" presStyleCnt="0"/>
      <dgm:spPr/>
    </dgm:pt>
    <dgm:pt modelId="{F644AADF-4062-4399-9EE1-DA58908DCD88}" type="pres">
      <dgm:prSet presAssocID="{31BB8149-A6EE-4949-880C-F15F28023E7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5C4DCF-AE86-4C95-861D-61C8FC2609DE}" type="pres">
      <dgm:prSet presAssocID="{31BB8149-A6EE-4949-880C-F15F28023E7B}" presName="rootConnector" presStyleLbl="node2" presStyleIdx="2" presStyleCnt="5"/>
      <dgm:spPr/>
      <dgm:t>
        <a:bodyPr/>
        <a:lstStyle/>
        <a:p>
          <a:endParaRPr lang="ru-RU"/>
        </a:p>
      </dgm:t>
    </dgm:pt>
    <dgm:pt modelId="{FE9F26F0-3A63-4536-AE86-313F0A34D822}" type="pres">
      <dgm:prSet presAssocID="{31BB8149-A6EE-4949-880C-F15F28023E7B}" presName="hierChild4" presStyleCnt="0"/>
      <dgm:spPr/>
    </dgm:pt>
    <dgm:pt modelId="{CDE4A911-BF46-44AC-8EB6-7608847404E7}" type="pres">
      <dgm:prSet presAssocID="{31BB8149-A6EE-4949-880C-F15F28023E7B}" presName="hierChild5" presStyleCnt="0"/>
      <dgm:spPr/>
    </dgm:pt>
    <dgm:pt modelId="{44D1F465-5342-4C68-AFF1-C9482D616DB0}" type="pres">
      <dgm:prSet presAssocID="{A4D20E54-6BD6-4D20-9DA3-C52D84E50F16}" presName="Name35" presStyleLbl="parChTrans1D2" presStyleIdx="3" presStyleCnt="5"/>
      <dgm:spPr/>
      <dgm:t>
        <a:bodyPr/>
        <a:lstStyle/>
        <a:p>
          <a:endParaRPr lang="ru-RU"/>
        </a:p>
      </dgm:t>
    </dgm:pt>
    <dgm:pt modelId="{ED9177BB-183A-47FD-AF1D-B6071CA3C50C}" type="pres">
      <dgm:prSet presAssocID="{CBFF9100-46AD-463B-85C2-65CEA27747EE}" presName="hierRoot2" presStyleCnt="0">
        <dgm:presLayoutVars>
          <dgm:hierBranch/>
        </dgm:presLayoutVars>
      </dgm:prSet>
      <dgm:spPr/>
    </dgm:pt>
    <dgm:pt modelId="{423DB333-A6B2-4AA8-880C-556989C6E62F}" type="pres">
      <dgm:prSet presAssocID="{CBFF9100-46AD-463B-85C2-65CEA27747EE}" presName="rootComposite" presStyleCnt="0"/>
      <dgm:spPr/>
    </dgm:pt>
    <dgm:pt modelId="{AFE6D8AB-5C95-4C36-8E05-2DA0192A87AC}" type="pres">
      <dgm:prSet presAssocID="{CBFF9100-46AD-463B-85C2-65CEA27747EE}" presName="rootText" presStyleLbl="node2" presStyleIdx="3" presStyleCnt="5" custScaleY="165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DDE3A-8162-4D81-8E4E-FDDE21DE1250}" type="pres">
      <dgm:prSet presAssocID="{CBFF9100-46AD-463B-85C2-65CEA27747EE}" presName="rootConnector" presStyleLbl="node2" presStyleIdx="3" presStyleCnt="5"/>
      <dgm:spPr/>
      <dgm:t>
        <a:bodyPr/>
        <a:lstStyle/>
        <a:p>
          <a:endParaRPr lang="ru-RU"/>
        </a:p>
      </dgm:t>
    </dgm:pt>
    <dgm:pt modelId="{382CA312-E9BA-464B-B485-57F70F09B698}" type="pres">
      <dgm:prSet presAssocID="{CBFF9100-46AD-463B-85C2-65CEA27747EE}" presName="hierChild4" presStyleCnt="0"/>
      <dgm:spPr/>
    </dgm:pt>
    <dgm:pt modelId="{97921CDC-3EB2-4D8B-BD84-AF3408FCC880}" type="pres">
      <dgm:prSet presAssocID="{CBFF9100-46AD-463B-85C2-65CEA27747EE}" presName="hierChild5" presStyleCnt="0"/>
      <dgm:spPr/>
    </dgm:pt>
    <dgm:pt modelId="{02F237A3-AE72-4585-869F-8DD19755E00F}" type="pres">
      <dgm:prSet presAssocID="{F893F4BE-4B97-45C2-BB7B-DC1BBEF20DB7}" presName="Name35" presStyleLbl="parChTrans1D2" presStyleIdx="4" presStyleCnt="5"/>
      <dgm:spPr/>
      <dgm:t>
        <a:bodyPr/>
        <a:lstStyle/>
        <a:p>
          <a:endParaRPr lang="ru-RU"/>
        </a:p>
      </dgm:t>
    </dgm:pt>
    <dgm:pt modelId="{39A2C1B6-0548-4835-A8BF-D239535A86A6}" type="pres">
      <dgm:prSet presAssocID="{1A961C6E-0A3B-435B-986F-5B1E35316B77}" presName="hierRoot2" presStyleCnt="0">
        <dgm:presLayoutVars>
          <dgm:hierBranch/>
        </dgm:presLayoutVars>
      </dgm:prSet>
      <dgm:spPr/>
    </dgm:pt>
    <dgm:pt modelId="{6CEC33B5-C6CA-4BD4-91EF-7D018AB7AC78}" type="pres">
      <dgm:prSet presAssocID="{1A961C6E-0A3B-435B-986F-5B1E35316B77}" presName="rootComposite" presStyleCnt="0"/>
      <dgm:spPr/>
    </dgm:pt>
    <dgm:pt modelId="{01EF7644-7383-44CC-AE8A-B1C1FE19C4C6}" type="pres">
      <dgm:prSet presAssocID="{1A961C6E-0A3B-435B-986F-5B1E35316B77}" presName="rootText" presStyleLbl="node2" presStyleIdx="4" presStyleCnt="5" custScaleY="211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6D02BE-BF0C-4FCA-A900-531D4F9F726F}" type="pres">
      <dgm:prSet presAssocID="{1A961C6E-0A3B-435B-986F-5B1E35316B77}" presName="rootConnector" presStyleLbl="node2" presStyleIdx="4" presStyleCnt="5"/>
      <dgm:spPr/>
      <dgm:t>
        <a:bodyPr/>
        <a:lstStyle/>
        <a:p>
          <a:endParaRPr lang="ru-RU"/>
        </a:p>
      </dgm:t>
    </dgm:pt>
    <dgm:pt modelId="{0DD26D50-D5B4-4430-8BBE-E0EB8762C958}" type="pres">
      <dgm:prSet presAssocID="{1A961C6E-0A3B-435B-986F-5B1E35316B77}" presName="hierChild4" presStyleCnt="0"/>
      <dgm:spPr/>
    </dgm:pt>
    <dgm:pt modelId="{EA69674E-9044-4800-9001-01C3FE109E13}" type="pres">
      <dgm:prSet presAssocID="{1A961C6E-0A3B-435B-986F-5B1E35316B77}" presName="hierChild5" presStyleCnt="0"/>
      <dgm:spPr/>
    </dgm:pt>
    <dgm:pt modelId="{2E69A5A6-9590-41D3-9ECA-EDBB3E343E41}" type="pres">
      <dgm:prSet presAssocID="{47615C1D-8107-4A37-BBAE-684EAD4E53E2}" presName="hierChild3" presStyleCnt="0"/>
      <dgm:spPr/>
    </dgm:pt>
  </dgm:ptLst>
  <dgm:cxnLst>
    <dgm:cxn modelId="{957B6090-5F01-4C9E-B6DC-59AB6B0937B6}" srcId="{47615C1D-8107-4A37-BBAE-684EAD4E53E2}" destId="{31BB8149-A6EE-4949-880C-F15F28023E7B}" srcOrd="2" destOrd="0" parTransId="{ECCD055B-0349-4B36-A6D4-017634184363}" sibTransId="{88846E56-0828-493D-AFB6-1EBC3F26C74C}"/>
    <dgm:cxn modelId="{332CDA7F-9DB2-45B4-841D-6A494757AA88}" srcId="{47615C1D-8107-4A37-BBAE-684EAD4E53E2}" destId="{1A961C6E-0A3B-435B-986F-5B1E35316B77}" srcOrd="4" destOrd="0" parTransId="{F893F4BE-4B97-45C2-BB7B-DC1BBEF20DB7}" sibTransId="{AA74843A-3662-464A-85CE-9ADDC4BFA1C5}"/>
    <dgm:cxn modelId="{9881111D-8010-4C2A-8567-B942C5615A95}" type="presOf" srcId="{CBFF9100-46AD-463B-85C2-65CEA27747EE}" destId="{AFE6D8AB-5C95-4C36-8E05-2DA0192A87AC}" srcOrd="0" destOrd="0" presId="urn:microsoft.com/office/officeart/2005/8/layout/orgChart1"/>
    <dgm:cxn modelId="{8CAC778A-7B11-42B4-86E1-4E4355C26F49}" type="presOf" srcId="{1A961C6E-0A3B-435B-986F-5B1E35316B77}" destId="{01EF7644-7383-44CC-AE8A-B1C1FE19C4C6}" srcOrd="0" destOrd="0" presId="urn:microsoft.com/office/officeart/2005/8/layout/orgChart1"/>
    <dgm:cxn modelId="{24EAC73C-1505-49BE-B520-023FC8EDA78D}" srcId="{47615C1D-8107-4A37-BBAE-684EAD4E53E2}" destId="{A3C4FA44-CE34-476D-B104-5122F82D31D7}" srcOrd="1" destOrd="0" parTransId="{273A376F-4C04-474F-9D6A-827C508AECFD}" sibTransId="{0B6FA9D2-1B11-4AE3-8BD8-FCB6F33F0A0E}"/>
    <dgm:cxn modelId="{A2CA4103-F81F-4AC6-94D0-6E5DA29A6A9A}" type="presOf" srcId="{273A376F-4C04-474F-9D6A-827C508AECFD}" destId="{F6B021A6-4BF2-4241-8E25-C83C76A9B66E}" srcOrd="0" destOrd="0" presId="urn:microsoft.com/office/officeart/2005/8/layout/orgChart1"/>
    <dgm:cxn modelId="{AC2094D4-8176-4BC5-8954-448FCE374EE2}" type="presOf" srcId="{A4D20E54-6BD6-4D20-9DA3-C52D84E50F16}" destId="{44D1F465-5342-4C68-AFF1-C9482D616DB0}" srcOrd="0" destOrd="0" presId="urn:microsoft.com/office/officeart/2005/8/layout/orgChart1"/>
    <dgm:cxn modelId="{0B7EA26D-9A68-4379-9FFD-685297236EB9}" type="presOf" srcId="{1A961C6E-0A3B-435B-986F-5B1E35316B77}" destId="{4F6D02BE-BF0C-4FCA-A900-531D4F9F726F}" srcOrd="1" destOrd="0" presId="urn:microsoft.com/office/officeart/2005/8/layout/orgChart1"/>
    <dgm:cxn modelId="{4FAFBDB7-3BCC-4768-9C36-DCD9A0BB189D}" type="presOf" srcId="{2F6238D7-768D-4957-8A46-C9642FB3CF40}" destId="{738DDAC2-725D-446D-A451-4D370F76378A}" srcOrd="0" destOrd="0" presId="urn:microsoft.com/office/officeart/2005/8/layout/orgChart1"/>
    <dgm:cxn modelId="{C7BC856F-002A-46FD-ACBA-FB1E61C14097}" type="presOf" srcId="{CBFF9100-46AD-463B-85C2-65CEA27747EE}" destId="{6DDDDE3A-8162-4D81-8E4E-FDDE21DE1250}" srcOrd="1" destOrd="0" presId="urn:microsoft.com/office/officeart/2005/8/layout/orgChart1"/>
    <dgm:cxn modelId="{E68294B4-AB3A-4A6D-87C3-4E904FAEA3B8}" srcId="{877CF527-1B20-4771-A1CD-B20CE8BF3A42}" destId="{47615C1D-8107-4A37-BBAE-684EAD4E53E2}" srcOrd="0" destOrd="0" parTransId="{7D40226E-9FF4-4CF0-ADE4-0B2CC1CDF0D9}" sibTransId="{24C24285-D358-46E2-B83C-855A24212934}"/>
    <dgm:cxn modelId="{3073DB67-D2D8-45DA-B97C-F071E24DD3B5}" type="presOf" srcId="{877CF527-1B20-4771-A1CD-B20CE8BF3A42}" destId="{CD229101-88BF-4422-B300-1A365227CBCA}" srcOrd="0" destOrd="0" presId="urn:microsoft.com/office/officeart/2005/8/layout/orgChart1"/>
    <dgm:cxn modelId="{E60561A2-9450-4835-85A2-E34FA0ACB569}" type="presOf" srcId="{ECCD055B-0349-4B36-A6D4-017634184363}" destId="{5F24B808-CA1C-4565-9581-CFA76D191345}" srcOrd="0" destOrd="0" presId="urn:microsoft.com/office/officeart/2005/8/layout/orgChart1"/>
    <dgm:cxn modelId="{21FA7402-B782-4529-8FAE-73F0BFCE79E6}" type="presOf" srcId="{F4D9BA44-B810-4AE5-A624-A647D5F6E1BE}" destId="{713E7976-9658-42BD-AA8E-259C08EFD621}" srcOrd="0" destOrd="0" presId="urn:microsoft.com/office/officeart/2005/8/layout/orgChart1"/>
    <dgm:cxn modelId="{8D24CDB7-8ED8-4B99-A3E8-621A55AEBCFD}" type="presOf" srcId="{31BB8149-A6EE-4949-880C-F15F28023E7B}" destId="{F644AADF-4062-4399-9EE1-DA58908DCD88}" srcOrd="0" destOrd="0" presId="urn:microsoft.com/office/officeart/2005/8/layout/orgChart1"/>
    <dgm:cxn modelId="{E74484C3-2725-4AA9-BADF-FE2072939E7F}" type="presOf" srcId="{47615C1D-8107-4A37-BBAE-684EAD4E53E2}" destId="{65BC0F37-C0C2-4294-A769-D025ECF8ECCB}" srcOrd="0" destOrd="0" presId="urn:microsoft.com/office/officeart/2005/8/layout/orgChart1"/>
    <dgm:cxn modelId="{D63B1415-3B3A-4335-8361-1245F9989598}" type="presOf" srcId="{A3C4FA44-CE34-476D-B104-5122F82D31D7}" destId="{B10D93F4-F535-40B4-9487-01852658BB8D}" srcOrd="1" destOrd="0" presId="urn:microsoft.com/office/officeart/2005/8/layout/orgChart1"/>
    <dgm:cxn modelId="{5F8E6932-E067-4FDD-BCBA-FB8D1319C2FC}" type="presOf" srcId="{F893F4BE-4B97-45C2-BB7B-DC1BBEF20DB7}" destId="{02F237A3-AE72-4585-869F-8DD19755E00F}" srcOrd="0" destOrd="0" presId="urn:microsoft.com/office/officeart/2005/8/layout/orgChart1"/>
    <dgm:cxn modelId="{8E56347D-137A-4ED3-9106-89991F36F19E}" srcId="{47615C1D-8107-4A37-BBAE-684EAD4E53E2}" destId="{2F6238D7-768D-4957-8A46-C9642FB3CF40}" srcOrd="0" destOrd="0" parTransId="{F4D9BA44-B810-4AE5-A624-A647D5F6E1BE}" sibTransId="{E77CF855-A527-4EC7-97F7-690A458FCB3E}"/>
    <dgm:cxn modelId="{E9494169-56DF-4A22-A81A-5C15F94D24EA}" type="presOf" srcId="{31BB8149-A6EE-4949-880C-F15F28023E7B}" destId="{C15C4DCF-AE86-4C95-861D-61C8FC2609DE}" srcOrd="1" destOrd="0" presId="urn:microsoft.com/office/officeart/2005/8/layout/orgChart1"/>
    <dgm:cxn modelId="{51185960-5D49-4F8A-8A86-36653D1A6F0C}" type="presOf" srcId="{47615C1D-8107-4A37-BBAE-684EAD4E53E2}" destId="{D849C2F7-0E78-4BFD-B37D-4CC58931D5EB}" srcOrd="1" destOrd="0" presId="urn:microsoft.com/office/officeart/2005/8/layout/orgChart1"/>
    <dgm:cxn modelId="{29C2B40B-7AEA-49EE-B49C-FF4A662275CE}" type="presOf" srcId="{A3C4FA44-CE34-476D-B104-5122F82D31D7}" destId="{2C095D50-E9BB-4719-9BB2-055354D2EDFB}" srcOrd="0" destOrd="0" presId="urn:microsoft.com/office/officeart/2005/8/layout/orgChart1"/>
    <dgm:cxn modelId="{6BD476A8-FA48-4124-A385-923FB9FE3E60}" srcId="{47615C1D-8107-4A37-BBAE-684EAD4E53E2}" destId="{CBFF9100-46AD-463B-85C2-65CEA27747EE}" srcOrd="3" destOrd="0" parTransId="{A4D20E54-6BD6-4D20-9DA3-C52D84E50F16}" sibTransId="{3B44A366-0A21-40F5-8FB1-44FCB79C4130}"/>
    <dgm:cxn modelId="{14424A3F-63EB-447D-AD36-ED4F20E9C062}" type="presOf" srcId="{2F6238D7-768D-4957-8A46-C9642FB3CF40}" destId="{3F509121-38D6-4E99-831F-A23F70BBDE17}" srcOrd="1" destOrd="0" presId="urn:microsoft.com/office/officeart/2005/8/layout/orgChart1"/>
    <dgm:cxn modelId="{5F9B7C6E-5C99-40AE-B0C2-82FC633BDC60}" type="presParOf" srcId="{CD229101-88BF-4422-B300-1A365227CBCA}" destId="{0E4FA01D-D029-4889-8D72-5D7598C570C3}" srcOrd="0" destOrd="0" presId="urn:microsoft.com/office/officeart/2005/8/layout/orgChart1"/>
    <dgm:cxn modelId="{FFACE690-0030-4A77-8DA8-4017BF780E4D}" type="presParOf" srcId="{0E4FA01D-D029-4889-8D72-5D7598C570C3}" destId="{652E7326-1E3C-4EB6-9422-6D0849341229}" srcOrd="0" destOrd="0" presId="urn:microsoft.com/office/officeart/2005/8/layout/orgChart1"/>
    <dgm:cxn modelId="{34935881-E01A-4883-BB33-C650326FF389}" type="presParOf" srcId="{652E7326-1E3C-4EB6-9422-6D0849341229}" destId="{65BC0F37-C0C2-4294-A769-D025ECF8ECCB}" srcOrd="0" destOrd="0" presId="urn:microsoft.com/office/officeart/2005/8/layout/orgChart1"/>
    <dgm:cxn modelId="{2441E9A4-1146-4418-822A-704DC8FE1AA8}" type="presParOf" srcId="{652E7326-1E3C-4EB6-9422-6D0849341229}" destId="{D849C2F7-0E78-4BFD-B37D-4CC58931D5EB}" srcOrd="1" destOrd="0" presId="urn:microsoft.com/office/officeart/2005/8/layout/orgChart1"/>
    <dgm:cxn modelId="{45133BFA-E8D2-436E-9A7C-FFD753B69D48}" type="presParOf" srcId="{0E4FA01D-D029-4889-8D72-5D7598C570C3}" destId="{D8024E73-D3F3-4FB8-A7BB-774D38DC9824}" srcOrd="1" destOrd="0" presId="urn:microsoft.com/office/officeart/2005/8/layout/orgChart1"/>
    <dgm:cxn modelId="{7AF0A870-6DE1-48E7-B408-1AA6EB094690}" type="presParOf" srcId="{D8024E73-D3F3-4FB8-A7BB-774D38DC9824}" destId="{713E7976-9658-42BD-AA8E-259C08EFD621}" srcOrd="0" destOrd="0" presId="urn:microsoft.com/office/officeart/2005/8/layout/orgChart1"/>
    <dgm:cxn modelId="{C74A382C-0EFC-4522-883F-FCE6BC05B99A}" type="presParOf" srcId="{D8024E73-D3F3-4FB8-A7BB-774D38DC9824}" destId="{C6C7B97E-212C-4964-9780-C7D99E6F747B}" srcOrd="1" destOrd="0" presId="urn:microsoft.com/office/officeart/2005/8/layout/orgChart1"/>
    <dgm:cxn modelId="{CA6F7DFB-2A08-4937-8833-C9CCE1D345F4}" type="presParOf" srcId="{C6C7B97E-212C-4964-9780-C7D99E6F747B}" destId="{A495EEEB-493A-4592-960A-7F9E969C3E89}" srcOrd="0" destOrd="0" presId="urn:microsoft.com/office/officeart/2005/8/layout/orgChart1"/>
    <dgm:cxn modelId="{38A28755-2D6D-4206-B834-1A3AF783FE75}" type="presParOf" srcId="{A495EEEB-493A-4592-960A-7F9E969C3E89}" destId="{738DDAC2-725D-446D-A451-4D370F76378A}" srcOrd="0" destOrd="0" presId="urn:microsoft.com/office/officeart/2005/8/layout/orgChart1"/>
    <dgm:cxn modelId="{5ECF652C-AB5C-4185-8437-17016BD83BA9}" type="presParOf" srcId="{A495EEEB-493A-4592-960A-7F9E969C3E89}" destId="{3F509121-38D6-4E99-831F-A23F70BBDE17}" srcOrd="1" destOrd="0" presId="urn:microsoft.com/office/officeart/2005/8/layout/orgChart1"/>
    <dgm:cxn modelId="{1A6C025C-02BB-4B65-BA68-2B8B1E70798C}" type="presParOf" srcId="{C6C7B97E-212C-4964-9780-C7D99E6F747B}" destId="{32DBDE67-2CCB-4DE4-92CE-8F7263BBDCA5}" srcOrd="1" destOrd="0" presId="urn:microsoft.com/office/officeart/2005/8/layout/orgChart1"/>
    <dgm:cxn modelId="{2608B6E8-DC71-4E20-ADDF-4022CCE76824}" type="presParOf" srcId="{C6C7B97E-212C-4964-9780-C7D99E6F747B}" destId="{CBBF4349-BF69-4288-BF07-13C40A4969B8}" srcOrd="2" destOrd="0" presId="urn:microsoft.com/office/officeart/2005/8/layout/orgChart1"/>
    <dgm:cxn modelId="{1C9214FB-8995-4FD9-8A2A-1EFD83C74147}" type="presParOf" srcId="{D8024E73-D3F3-4FB8-A7BB-774D38DC9824}" destId="{F6B021A6-4BF2-4241-8E25-C83C76A9B66E}" srcOrd="2" destOrd="0" presId="urn:microsoft.com/office/officeart/2005/8/layout/orgChart1"/>
    <dgm:cxn modelId="{1B9C8D44-4376-4456-B7ED-DF98746D9787}" type="presParOf" srcId="{D8024E73-D3F3-4FB8-A7BB-774D38DC9824}" destId="{46F5F42C-2DA6-4023-8822-A1844CD447DF}" srcOrd="3" destOrd="0" presId="urn:microsoft.com/office/officeart/2005/8/layout/orgChart1"/>
    <dgm:cxn modelId="{8C44296B-6F8F-438F-80DB-12351A3596F0}" type="presParOf" srcId="{46F5F42C-2DA6-4023-8822-A1844CD447DF}" destId="{F8D7CD87-FBD0-48D7-A5D1-86D72FF3E557}" srcOrd="0" destOrd="0" presId="urn:microsoft.com/office/officeart/2005/8/layout/orgChart1"/>
    <dgm:cxn modelId="{E3C2E5FB-2941-4219-8723-E57C3AB7B15B}" type="presParOf" srcId="{F8D7CD87-FBD0-48D7-A5D1-86D72FF3E557}" destId="{2C095D50-E9BB-4719-9BB2-055354D2EDFB}" srcOrd="0" destOrd="0" presId="urn:microsoft.com/office/officeart/2005/8/layout/orgChart1"/>
    <dgm:cxn modelId="{D8373C5F-06C1-4AA9-8AD6-8C874ABF9422}" type="presParOf" srcId="{F8D7CD87-FBD0-48D7-A5D1-86D72FF3E557}" destId="{B10D93F4-F535-40B4-9487-01852658BB8D}" srcOrd="1" destOrd="0" presId="urn:microsoft.com/office/officeart/2005/8/layout/orgChart1"/>
    <dgm:cxn modelId="{066EEDF1-A53F-4B57-B28A-CDDB6954DCFA}" type="presParOf" srcId="{46F5F42C-2DA6-4023-8822-A1844CD447DF}" destId="{D3546061-7DF8-42F7-A05A-4F770B29B3C8}" srcOrd="1" destOrd="0" presId="urn:microsoft.com/office/officeart/2005/8/layout/orgChart1"/>
    <dgm:cxn modelId="{5FA68447-18FD-4D46-9A61-AE3B87ADF072}" type="presParOf" srcId="{46F5F42C-2DA6-4023-8822-A1844CD447DF}" destId="{E8188081-7929-4A7E-9DEE-C956830D635D}" srcOrd="2" destOrd="0" presId="urn:microsoft.com/office/officeart/2005/8/layout/orgChart1"/>
    <dgm:cxn modelId="{A71F0075-4F93-477C-8C98-A820C85B3740}" type="presParOf" srcId="{D8024E73-D3F3-4FB8-A7BB-774D38DC9824}" destId="{5F24B808-CA1C-4565-9581-CFA76D191345}" srcOrd="4" destOrd="0" presId="urn:microsoft.com/office/officeart/2005/8/layout/orgChart1"/>
    <dgm:cxn modelId="{F9B46AF0-9D15-4180-BECB-B3B00CAD5823}" type="presParOf" srcId="{D8024E73-D3F3-4FB8-A7BB-774D38DC9824}" destId="{F6D0F8C5-1E76-4805-9F90-9831258E09D2}" srcOrd="5" destOrd="0" presId="urn:microsoft.com/office/officeart/2005/8/layout/orgChart1"/>
    <dgm:cxn modelId="{B86F9E32-CF96-45FB-A3AA-B6F0CD68330B}" type="presParOf" srcId="{F6D0F8C5-1E76-4805-9F90-9831258E09D2}" destId="{3344AC6B-D705-48A9-91BF-18E6A0E04EB7}" srcOrd="0" destOrd="0" presId="urn:microsoft.com/office/officeart/2005/8/layout/orgChart1"/>
    <dgm:cxn modelId="{0A4F79D0-F490-4A2C-BCD6-49D1E916E395}" type="presParOf" srcId="{3344AC6B-D705-48A9-91BF-18E6A0E04EB7}" destId="{F644AADF-4062-4399-9EE1-DA58908DCD88}" srcOrd="0" destOrd="0" presId="urn:microsoft.com/office/officeart/2005/8/layout/orgChart1"/>
    <dgm:cxn modelId="{2FCD2345-776F-4F66-93CA-70D774313765}" type="presParOf" srcId="{3344AC6B-D705-48A9-91BF-18E6A0E04EB7}" destId="{C15C4DCF-AE86-4C95-861D-61C8FC2609DE}" srcOrd="1" destOrd="0" presId="urn:microsoft.com/office/officeart/2005/8/layout/orgChart1"/>
    <dgm:cxn modelId="{ACB93A74-82C0-4E77-9581-FA16FD81A8CD}" type="presParOf" srcId="{F6D0F8C5-1E76-4805-9F90-9831258E09D2}" destId="{FE9F26F0-3A63-4536-AE86-313F0A34D822}" srcOrd="1" destOrd="0" presId="urn:microsoft.com/office/officeart/2005/8/layout/orgChart1"/>
    <dgm:cxn modelId="{A965F2B2-1F0D-4BB4-BB87-10461D65690B}" type="presParOf" srcId="{F6D0F8C5-1E76-4805-9F90-9831258E09D2}" destId="{CDE4A911-BF46-44AC-8EB6-7608847404E7}" srcOrd="2" destOrd="0" presId="urn:microsoft.com/office/officeart/2005/8/layout/orgChart1"/>
    <dgm:cxn modelId="{AFAD05B4-00DF-43CA-ADAB-3FC72BA6E540}" type="presParOf" srcId="{D8024E73-D3F3-4FB8-A7BB-774D38DC9824}" destId="{44D1F465-5342-4C68-AFF1-C9482D616DB0}" srcOrd="6" destOrd="0" presId="urn:microsoft.com/office/officeart/2005/8/layout/orgChart1"/>
    <dgm:cxn modelId="{814A3BE6-B9F9-49A3-ACA3-4A480794F88C}" type="presParOf" srcId="{D8024E73-D3F3-4FB8-A7BB-774D38DC9824}" destId="{ED9177BB-183A-47FD-AF1D-B6071CA3C50C}" srcOrd="7" destOrd="0" presId="urn:microsoft.com/office/officeart/2005/8/layout/orgChart1"/>
    <dgm:cxn modelId="{3A5F44D1-35C1-4E48-82AC-963A9E4A7875}" type="presParOf" srcId="{ED9177BB-183A-47FD-AF1D-B6071CA3C50C}" destId="{423DB333-A6B2-4AA8-880C-556989C6E62F}" srcOrd="0" destOrd="0" presId="urn:microsoft.com/office/officeart/2005/8/layout/orgChart1"/>
    <dgm:cxn modelId="{A13DC542-9C45-4900-BFE8-9E652CA53BBF}" type="presParOf" srcId="{423DB333-A6B2-4AA8-880C-556989C6E62F}" destId="{AFE6D8AB-5C95-4C36-8E05-2DA0192A87AC}" srcOrd="0" destOrd="0" presId="urn:microsoft.com/office/officeart/2005/8/layout/orgChart1"/>
    <dgm:cxn modelId="{6EAB7542-D452-44CD-AAB2-3DCAB575CB29}" type="presParOf" srcId="{423DB333-A6B2-4AA8-880C-556989C6E62F}" destId="{6DDDDE3A-8162-4D81-8E4E-FDDE21DE1250}" srcOrd="1" destOrd="0" presId="urn:microsoft.com/office/officeart/2005/8/layout/orgChart1"/>
    <dgm:cxn modelId="{0654EBB9-8CC6-4DC0-8D2D-256805651B40}" type="presParOf" srcId="{ED9177BB-183A-47FD-AF1D-B6071CA3C50C}" destId="{382CA312-E9BA-464B-B485-57F70F09B698}" srcOrd="1" destOrd="0" presId="urn:microsoft.com/office/officeart/2005/8/layout/orgChart1"/>
    <dgm:cxn modelId="{32669D74-5789-499E-85E0-678E6FB1D598}" type="presParOf" srcId="{ED9177BB-183A-47FD-AF1D-B6071CA3C50C}" destId="{97921CDC-3EB2-4D8B-BD84-AF3408FCC880}" srcOrd="2" destOrd="0" presId="urn:microsoft.com/office/officeart/2005/8/layout/orgChart1"/>
    <dgm:cxn modelId="{BCAA36BB-7C66-43F2-9CAE-F8CF065ED524}" type="presParOf" srcId="{D8024E73-D3F3-4FB8-A7BB-774D38DC9824}" destId="{02F237A3-AE72-4585-869F-8DD19755E00F}" srcOrd="8" destOrd="0" presId="urn:microsoft.com/office/officeart/2005/8/layout/orgChart1"/>
    <dgm:cxn modelId="{76C5B165-AC97-470F-9368-7CF5FC7C97EA}" type="presParOf" srcId="{D8024E73-D3F3-4FB8-A7BB-774D38DC9824}" destId="{39A2C1B6-0548-4835-A8BF-D239535A86A6}" srcOrd="9" destOrd="0" presId="urn:microsoft.com/office/officeart/2005/8/layout/orgChart1"/>
    <dgm:cxn modelId="{2B1B66A4-1200-402C-94F1-D5B61049E724}" type="presParOf" srcId="{39A2C1B6-0548-4835-A8BF-D239535A86A6}" destId="{6CEC33B5-C6CA-4BD4-91EF-7D018AB7AC78}" srcOrd="0" destOrd="0" presId="urn:microsoft.com/office/officeart/2005/8/layout/orgChart1"/>
    <dgm:cxn modelId="{B92F975D-EC00-4FD9-8359-EE4C2B5D4E27}" type="presParOf" srcId="{6CEC33B5-C6CA-4BD4-91EF-7D018AB7AC78}" destId="{01EF7644-7383-44CC-AE8A-B1C1FE19C4C6}" srcOrd="0" destOrd="0" presId="urn:microsoft.com/office/officeart/2005/8/layout/orgChart1"/>
    <dgm:cxn modelId="{1892F708-93FC-46A4-8BA7-A32B834488C4}" type="presParOf" srcId="{6CEC33B5-C6CA-4BD4-91EF-7D018AB7AC78}" destId="{4F6D02BE-BF0C-4FCA-A900-531D4F9F726F}" srcOrd="1" destOrd="0" presId="urn:microsoft.com/office/officeart/2005/8/layout/orgChart1"/>
    <dgm:cxn modelId="{C71745CB-842F-419A-A575-362F083764F5}" type="presParOf" srcId="{39A2C1B6-0548-4835-A8BF-D239535A86A6}" destId="{0DD26D50-D5B4-4430-8BBE-E0EB8762C958}" srcOrd="1" destOrd="0" presId="urn:microsoft.com/office/officeart/2005/8/layout/orgChart1"/>
    <dgm:cxn modelId="{83CE2CC1-5E37-40F1-B720-28E19E8BA87F}" type="presParOf" srcId="{39A2C1B6-0548-4835-A8BF-D239535A86A6}" destId="{EA69674E-9044-4800-9001-01C3FE109E13}" srcOrd="2" destOrd="0" presId="urn:microsoft.com/office/officeart/2005/8/layout/orgChart1"/>
    <dgm:cxn modelId="{08812F30-0847-4CA5-BF2C-B84AC2DE5D7E}" type="presParOf" srcId="{0E4FA01D-D029-4889-8D72-5D7598C570C3}" destId="{2E69A5A6-9590-41D3-9ECA-EDBB3E343E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3FE2B-0800-4897-ABFC-54AF631038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BA5EF22-ADB1-498C-9251-EC73B2E02CE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Растительное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gm:t>
    </dgm:pt>
    <dgm:pt modelId="{69D5E963-AAEB-4807-86F0-D7536EF42860}" type="parTrans" cxnId="{6FF8FBA0-D05A-4E93-95A5-F49C1F2079AD}">
      <dgm:prSet/>
      <dgm:spPr/>
      <dgm:t>
        <a:bodyPr/>
        <a:lstStyle/>
        <a:p>
          <a:endParaRPr lang="ru-RU"/>
        </a:p>
      </dgm:t>
    </dgm:pt>
    <dgm:pt modelId="{AB5B7074-61D7-4E03-84C2-C9903CEB331B}" type="sibTrans" cxnId="{6FF8FBA0-D05A-4E93-95A5-F49C1F2079AD}">
      <dgm:prSet/>
      <dgm:spPr/>
      <dgm:t>
        <a:bodyPr/>
        <a:lstStyle/>
        <a:p>
          <a:endParaRPr lang="ru-RU"/>
        </a:p>
      </dgm:t>
    </dgm:pt>
    <dgm:pt modelId="{79579C09-7238-41BC-9A6B-A2B2852E70E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Подсолнечное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gm:t>
    </dgm:pt>
    <dgm:pt modelId="{855D3C3A-A2D4-400B-8709-E2FAFCD33ED2}" type="parTrans" cxnId="{8BA782E1-9547-42CC-A0D5-425CA29BC308}">
      <dgm:prSet/>
      <dgm:spPr/>
      <dgm:t>
        <a:bodyPr/>
        <a:lstStyle/>
        <a:p>
          <a:endParaRPr lang="ru-RU"/>
        </a:p>
      </dgm:t>
    </dgm:pt>
    <dgm:pt modelId="{0DF4B8F1-6541-4FD5-8856-9957BFE0AE5E}" type="sibTrans" cxnId="{8BA782E1-9547-42CC-A0D5-425CA29BC308}">
      <dgm:prSet/>
      <dgm:spPr/>
      <dgm:t>
        <a:bodyPr/>
        <a:lstStyle/>
        <a:p>
          <a:endParaRPr lang="ru-RU"/>
        </a:p>
      </dgm:t>
    </dgm:pt>
    <dgm:pt modelId="{C10C860A-2631-40F2-AC88-1FA771C4E23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Кукурузное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gm:t>
    </dgm:pt>
    <dgm:pt modelId="{F635B2AC-3FFE-40EF-9472-2DC98871C067}" type="parTrans" cxnId="{729AFDEB-9822-44CC-A6E3-9F67CD366954}">
      <dgm:prSet/>
      <dgm:spPr/>
      <dgm:t>
        <a:bodyPr/>
        <a:lstStyle/>
        <a:p>
          <a:endParaRPr lang="ru-RU"/>
        </a:p>
      </dgm:t>
    </dgm:pt>
    <dgm:pt modelId="{A41D3DDC-8D32-4343-914C-513A29C7BE58}" type="sibTrans" cxnId="{729AFDEB-9822-44CC-A6E3-9F67CD366954}">
      <dgm:prSet/>
      <dgm:spPr/>
      <dgm:t>
        <a:bodyPr/>
        <a:lstStyle/>
        <a:p>
          <a:endParaRPr lang="ru-RU"/>
        </a:p>
      </dgm:t>
    </dgm:pt>
    <dgm:pt modelId="{D8110613-AC00-4EA1-ADD0-AD87BA06403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Соевое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gm:t>
    </dgm:pt>
    <dgm:pt modelId="{2E65F07A-3CF5-4ED0-8E29-B16A5AF50562}" type="parTrans" cxnId="{99890BED-7CCF-45AC-A301-ECE50C098004}">
      <dgm:prSet/>
      <dgm:spPr/>
      <dgm:t>
        <a:bodyPr/>
        <a:lstStyle/>
        <a:p>
          <a:endParaRPr lang="ru-RU"/>
        </a:p>
      </dgm:t>
    </dgm:pt>
    <dgm:pt modelId="{CB7421C1-9AA9-49D0-881A-EE0DFEA01E67}" type="sibTrans" cxnId="{99890BED-7CCF-45AC-A301-ECE50C098004}">
      <dgm:prSet/>
      <dgm:spPr/>
      <dgm:t>
        <a:bodyPr/>
        <a:lstStyle/>
        <a:p>
          <a:endParaRPr lang="ru-RU"/>
        </a:p>
      </dgm:t>
    </dgm:pt>
    <dgm:pt modelId="{FBEAB6A2-A9E8-462E-BEFB-F88964AAED5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Оливковое</a:t>
          </a:r>
          <a:b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gm:t>
    </dgm:pt>
    <dgm:pt modelId="{B63B5CBB-3A60-4919-BDA4-DA16CD17562C}" type="parTrans" cxnId="{BFAFBC8D-366D-42DF-A5D9-7C00BB603F60}">
      <dgm:prSet/>
      <dgm:spPr/>
      <dgm:t>
        <a:bodyPr/>
        <a:lstStyle/>
        <a:p>
          <a:endParaRPr lang="ru-RU"/>
        </a:p>
      </dgm:t>
    </dgm:pt>
    <dgm:pt modelId="{33D9CF86-833C-4AC1-8337-7A6CE3572284}" type="sibTrans" cxnId="{BFAFBC8D-366D-42DF-A5D9-7C00BB603F60}">
      <dgm:prSet/>
      <dgm:spPr/>
      <dgm:t>
        <a:bodyPr/>
        <a:lstStyle/>
        <a:p>
          <a:endParaRPr lang="ru-RU"/>
        </a:p>
      </dgm:t>
    </dgm:pt>
    <dgm:pt modelId="{CEEC16B0-A7E1-4451-998B-681826326C8B}" type="pres">
      <dgm:prSet presAssocID="{0C13FE2B-0800-4897-ABFC-54AF631038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C79A71-15B2-4800-AFD3-A27C9272E35F}" type="pres">
      <dgm:prSet presAssocID="{2BA5EF22-ADB1-498C-9251-EC73B2E02CE3}" presName="hierRoot1" presStyleCnt="0">
        <dgm:presLayoutVars>
          <dgm:hierBranch/>
        </dgm:presLayoutVars>
      </dgm:prSet>
      <dgm:spPr/>
    </dgm:pt>
    <dgm:pt modelId="{BF79185B-7310-4A35-95FD-1619B72DE530}" type="pres">
      <dgm:prSet presAssocID="{2BA5EF22-ADB1-498C-9251-EC73B2E02CE3}" presName="rootComposite1" presStyleCnt="0"/>
      <dgm:spPr/>
    </dgm:pt>
    <dgm:pt modelId="{BE1444E7-B30F-4899-96C3-5A614891324F}" type="pres">
      <dgm:prSet presAssocID="{2BA5EF22-ADB1-498C-9251-EC73B2E02C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1E2CD-1A36-4946-A9D9-2EE3D72AA5F3}" type="pres">
      <dgm:prSet presAssocID="{2BA5EF22-ADB1-498C-9251-EC73B2E02C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7947DA-7AF0-4356-8081-761B95071AFB}" type="pres">
      <dgm:prSet presAssocID="{2BA5EF22-ADB1-498C-9251-EC73B2E02CE3}" presName="hierChild2" presStyleCnt="0"/>
      <dgm:spPr/>
    </dgm:pt>
    <dgm:pt modelId="{E8E28243-102C-4778-A071-57CE85E65BB8}" type="pres">
      <dgm:prSet presAssocID="{855D3C3A-A2D4-400B-8709-E2FAFCD33ED2}" presName="Name35" presStyleLbl="parChTrans1D2" presStyleIdx="0" presStyleCnt="4"/>
      <dgm:spPr/>
      <dgm:t>
        <a:bodyPr/>
        <a:lstStyle/>
        <a:p>
          <a:endParaRPr lang="ru-RU"/>
        </a:p>
      </dgm:t>
    </dgm:pt>
    <dgm:pt modelId="{3172E344-709D-441A-B3E6-26561F14DB57}" type="pres">
      <dgm:prSet presAssocID="{79579C09-7238-41BC-9A6B-A2B2852E70EC}" presName="hierRoot2" presStyleCnt="0">
        <dgm:presLayoutVars>
          <dgm:hierBranch/>
        </dgm:presLayoutVars>
      </dgm:prSet>
      <dgm:spPr/>
    </dgm:pt>
    <dgm:pt modelId="{66DB7CBA-681A-4300-8F67-CB2CF8B64BE3}" type="pres">
      <dgm:prSet presAssocID="{79579C09-7238-41BC-9A6B-A2B2852E70EC}" presName="rootComposite" presStyleCnt="0"/>
      <dgm:spPr/>
    </dgm:pt>
    <dgm:pt modelId="{675B96A2-FEBE-4560-B8B6-F216A89AA748}" type="pres">
      <dgm:prSet presAssocID="{79579C09-7238-41BC-9A6B-A2B2852E70E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58E76-3864-4B9E-AC4B-2A58FB45019E}" type="pres">
      <dgm:prSet presAssocID="{79579C09-7238-41BC-9A6B-A2B2852E70EC}" presName="rootConnector" presStyleLbl="node2" presStyleIdx="0" presStyleCnt="4"/>
      <dgm:spPr/>
      <dgm:t>
        <a:bodyPr/>
        <a:lstStyle/>
        <a:p>
          <a:endParaRPr lang="ru-RU"/>
        </a:p>
      </dgm:t>
    </dgm:pt>
    <dgm:pt modelId="{52507649-B8EC-4D85-BA35-A152DC10D6A3}" type="pres">
      <dgm:prSet presAssocID="{79579C09-7238-41BC-9A6B-A2B2852E70EC}" presName="hierChild4" presStyleCnt="0"/>
      <dgm:spPr/>
    </dgm:pt>
    <dgm:pt modelId="{F37611FC-C98D-40A4-A944-2FB25A07B30E}" type="pres">
      <dgm:prSet presAssocID="{79579C09-7238-41BC-9A6B-A2B2852E70EC}" presName="hierChild5" presStyleCnt="0"/>
      <dgm:spPr/>
    </dgm:pt>
    <dgm:pt modelId="{A84C6D2C-605F-4D74-996F-2C924FB3BC24}" type="pres">
      <dgm:prSet presAssocID="{F635B2AC-3FFE-40EF-9472-2DC98871C067}" presName="Name35" presStyleLbl="parChTrans1D2" presStyleIdx="1" presStyleCnt="4"/>
      <dgm:spPr/>
      <dgm:t>
        <a:bodyPr/>
        <a:lstStyle/>
        <a:p>
          <a:endParaRPr lang="ru-RU"/>
        </a:p>
      </dgm:t>
    </dgm:pt>
    <dgm:pt modelId="{1F787CA1-D3F4-4DC7-8DEB-B155C0F88BED}" type="pres">
      <dgm:prSet presAssocID="{C10C860A-2631-40F2-AC88-1FA771C4E23B}" presName="hierRoot2" presStyleCnt="0">
        <dgm:presLayoutVars>
          <dgm:hierBranch/>
        </dgm:presLayoutVars>
      </dgm:prSet>
      <dgm:spPr/>
    </dgm:pt>
    <dgm:pt modelId="{980C81F4-4ED8-4270-B6B5-6929B5096115}" type="pres">
      <dgm:prSet presAssocID="{C10C860A-2631-40F2-AC88-1FA771C4E23B}" presName="rootComposite" presStyleCnt="0"/>
      <dgm:spPr/>
    </dgm:pt>
    <dgm:pt modelId="{10939112-8AD9-4152-BCE4-78CC87878922}" type="pres">
      <dgm:prSet presAssocID="{C10C860A-2631-40F2-AC88-1FA771C4E23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2C7CE-8276-4F20-8B19-6D5FB147B863}" type="pres">
      <dgm:prSet presAssocID="{C10C860A-2631-40F2-AC88-1FA771C4E23B}" presName="rootConnector" presStyleLbl="node2" presStyleIdx="1" presStyleCnt="4"/>
      <dgm:spPr/>
      <dgm:t>
        <a:bodyPr/>
        <a:lstStyle/>
        <a:p>
          <a:endParaRPr lang="ru-RU"/>
        </a:p>
      </dgm:t>
    </dgm:pt>
    <dgm:pt modelId="{9BE3461A-6940-447E-8449-776179C22948}" type="pres">
      <dgm:prSet presAssocID="{C10C860A-2631-40F2-AC88-1FA771C4E23B}" presName="hierChild4" presStyleCnt="0"/>
      <dgm:spPr/>
    </dgm:pt>
    <dgm:pt modelId="{F4E445F2-7C1C-4EA8-A8EC-8EA927172F5B}" type="pres">
      <dgm:prSet presAssocID="{C10C860A-2631-40F2-AC88-1FA771C4E23B}" presName="hierChild5" presStyleCnt="0"/>
      <dgm:spPr/>
    </dgm:pt>
    <dgm:pt modelId="{B8BBCEBC-7304-4FF8-BAC4-DC30BC74B8AC}" type="pres">
      <dgm:prSet presAssocID="{2E65F07A-3CF5-4ED0-8E29-B16A5AF5056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79693014-12CD-4C7A-8141-991B004823FC}" type="pres">
      <dgm:prSet presAssocID="{D8110613-AC00-4EA1-ADD0-AD87BA064037}" presName="hierRoot2" presStyleCnt="0">
        <dgm:presLayoutVars>
          <dgm:hierBranch/>
        </dgm:presLayoutVars>
      </dgm:prSet>
      <dgm:spPr/>
    </dgm:pt>
    <dgm:pt modelId="{600E4F07-4794-4168-8A47-9F91358A75C4}" type="pres">
      <dgm:prSet presAssocID="{D8110613-AC00-4EA1-ADD0-AD87BA064037}" presName="rootComposite" presStyleCnt="0"/>
      <dgm:spPr/>
    </dgm:pt>
    <dgm:pt modelId="{42CE0CE9-43F2-40A3-AA91-6EF9C118DEAB}" type="pres">
      <dgm:prSet presAssocID="{D8110613-AC00-4EA1-ADD0-AD87BA06403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E14DB-297D-4BF8-AEE3-FCDE8EFF5501}" type="pres">
      <dgm:prSet presAssocID="{D8110613-AC00-4EA1-ADD0-AD87BA064037}" presName="rootConnector" presStyleLbl="node2" presStyleIdx="2" presStyleCnt="4"/>
      <dgm:spPr/>
      <dgm:t>
        <a:bodyPr/>
        <a:lstStyle/>
        <a:p>
          <a:endParaRPr lang="ru-RU"/>
        </a:p>
      </dgm:t>
    </dgm:pt>
    <dgm:pt modelId="{41E6A5E0-E839-40B7-8006-33E1BB1C5BEA}" type="pres">
      <dgm:prSet presAssocID="{D8110613-AC00-4EA1-ADD0-AD87BA064037}" presName="hierChild4" presStyleCnt="0"/>
      <dgm:spPr/>
    </dgm:pt>
    <dgm:pt modelId="{F40032CC-707C-471D-B1DC-8BCE55A2A75E}" type="pres">
      <dgm:prSet presAssocID="{D8110613-AC00-4EA1-ADD0-AD87BA064037}" presName="hierChild5" presStyleCnt="0"/>
      <dgm:spPr/>
    </dgm:pt>
    <dgm:pt modelId="{8D1DF09C-C0B5-46BD-9CEA-EB8177BE0AC8}" type="pres">
      <dgm:prSet presAssocID="{B63B5CBB-3A60-4919-BDA4-DA16CD17562C}" presName="Name35" presStyleLbl="parChTrans1D2" presStyleIdx="3" presStyleCnt="4"/>
      <dgm:spPr/>
      <dgm:t>
        <a:bodyPr/>
        <a:lstStyle/>
        <a:p>
          <a:endParaRPr lang="ru-RU"/>
        </a:p>
      </dgm:t>
    </dgm:pt>
    <dgm:pt modelId="{CFA8D9C3-5023-4F3E-8894-FC2E45029399}" type="pres">
      <dgm:prSet presAssocID="{FBEAB6A2-A9E8-462E-BEFB-F88964AAED5E}" presName="hierRoot2" presStyleCnt="0">
        <dgm:presLayoutVars>
          <dgm:hierBranch/>
        </dgm:presLayoutVars>
      </dgm:prSet>
      <dgm:spPr/>
    </dgm:pt>
    <dgm:pt modelId="{29CF1DDC-27F7-4FEF-BF17-082B8F889099}" type="pres">
      <dgm:prSet presAssocID="{FBEAB6A2-A9E8-462E-BEFB-F88964AAED5E}" presName="rootComposite" presStyleCnt="0"/>
      <dgm:spPr/>
    </dgm:pt>
    <dgm:pt modelId="{9DD53AF7-B3FB-41A0-BF87-74BA1CC3AA5F}" type="pres">
      <dgm:prSet presAssocID="{FBEAB6A2-A9E8-462E-BEFB-F88964AAED5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F490B-8DCE-491B-9D61-7FF5ED1E964E}" type="pres">
      <dgm:prSet presAssocID="{FBEAB6A2-A9E8-462E-BEFB-F88964AAED5E}" presName="rootConnector" presStyleLbl="node2" presStyleIdx="3" presStyleCnt="4"/>
      <dgm:spPr/>
      <dgm:t>
        <a:bodyPr/>
        <a:lstStyle/>
        <a:p>
          <a:endParaRPr lang="ru-RU"/>
        </a:p>
      </dgm:t>
    </dgm:pt>
    <dgm:pt modelId="{8B58584E-8070-40F8-9E27-981322EA2A80}" type="pres">
      <dgm:prSet presAssocID="{FBEAB6A2-A9E8-462E-BEFB-F88964AAED5E}" presName="hierChild4" presStyleCnt="0"/>
      <dgm:spPr/>
    </dgm:pt>
    <dgm:pt modelId="{5A2BE228-0B88-4B8E-BEA5-35E2C5E9C034}" type="pres">
      <dgm:prSet presAssocID="{FBEAB6A2-A9E8-462E-BEFB-F88964AAED5E}" presName="hierChild5" presStyleCnt="0"/>
      <dgm:spPr/>
    </dgm:pt>
    <dgm:pt modelId="{B326916F-8496-4DBD-9829-89841A42FAAC}" type="pres">
      <dgm:prSet presAssocID="{2BA5EF22-ADB1-498C-9251-EC73B2E02CE3}" presName="hierChild3" presStyleCnt="0"/>
      <dgm:spPr/>
    </dgm:pt>
  </dgm:ptLst>
  <dgm:cxnLst>
    <dgm:cxn modelId="{4178BA56-3B7A-4A13-9B53-5952FF824D0E}" type="presOf" srcId="{FBEAB6A2-A9E8-462E-BEFB-F88964AAED5E}" destId="{FF8F490B-8DCE-491B-9D61-7FF5ED1E964E}" srcOrd="1" destOrd="0" presId="urn:microsoft.com/office/officeart/2005/8/layout/orgChart1"/>
    <dgm:cxn modelId="{729AFDEB-9822-44CC-A6E3-9F67CD366954}" srcId="{2BA5EF22-ADB1-498C-9251-EC73B2E02CE3}" destId="{C10C860A-2631-40F2-AC88-1FA771C4E23B}" srcOrd="1" destOrd="0" parTransId="{F635B2AC-3FFE-40EF-9472-2DC98871C067}" sibTransId="{A41D3DDC-8D32-4343-914C-513A29C7BE58}"/>
    <dgm:cxn modelId="{25FA29FE-C07B-47CB-89D6-7BD044DD2F74}" type="presOf" srcId="{D8110613-AC00-4EA1-ADD0-AD87BA064037}" destId="{6A9E14DB-297D-4BF8-AEE3-FCDE8EFF5501}" srcOrd="1" destOrd="0" presId="urn:microsoft.com/office/officeart/2005/8/layout/orgChart1"/>
    <dgm:cxn modelId="{BFAFBC8D-366D-42DF-A5D9-7C00BB603F60}" srcId="{2BA5EF22-ADB1-498C-9251-EC73B2E02CE3}" destId="{FBEAB6A2-A9E8-462E-BEFB-F88964AAED5E}" srcOrd="3" destOrd="0" parTransId="{B63B5CBB-3A60-4919-BDA4-DA16CD17562C}" sibTransId="{33D9CF86-833C-4AC1-8337-7A6CE3572284}"/>
    <dgm:cxn modelId="{44CA4BC7-71E7-4146-9338-1638F9F31622}" type="presOf" srcId="{2BA5EF22-ADB1-498C-9251-EC73B2E02CE3}" destId="{BE1444E7-B30F-4899-96C3-5A614891324F}" srcOrd="0" destOrd="0" presId="urn:microsoft.com/office/officeart/2005/8/layout/orgChart1"/>
    <dgm:cxn modelId="{507992F7-060C-44AE-B828-5A6F6D9F593D}" type="presOf" srcId="{C10C860A-2631-40F2-AC88-1FA771C4E23B}" destId="{5902C7CE-8276-4F20-8B19-6D5FB147B863}" srcOrd="1" destOrd="0" presId="urn:microsoft.com/office/officeart/2005/8/layout/orgChart1"/>
    <dgm:cxn modelId="{9515F8FD-804E-4765-9B41-A363996F00FB}" type="presOf" srcId="{2E65F07A-3CF5-4ED0-8E29-B16A5AF50562}" destId="{B8BBCEBC-7304-4FF8-BAC4-DC30BC74B8AC}" srcOrd="0" destOrd="0" presId="urn:microsoft.com/office/officeart/2005/8/layout/orgChart1"/>
    <dgm:cxn modelId="{7C957399-EB2A-47A5-84DE-84DB16659473}" type="presOf" srcId="{79579C09-7238-41BC-9A6B-A2B2852E70EC}" destId="{3FF58E76-3864-4B9E-AC4B-2A58FB45019E}" srcOrd="1" destOrd="0" presId="urn:microsoft.com/office/officeart/2005/8/layout/orgChart1"/>
    <dgm:cxn modelId="{6FF8FBA0-D05A-4E93-95A5-F49C1F2079AD}" srcId="{0C13FE2B-0800-4897-ABFC-54AF6310382E}" destId="{2BA5EF22-ADB1-498C-9251-EC73B2E02CE3}" srcOrd="0" destOrd="0" parTransId="{69D5E963-AAEB-4807-86F0-D7536EF42860}" sibTransId="{AB5B7074-61D7-4E03-84C2-C9903CEB331B}"/>
    <dgm:cxn modelId="{3A4484A0-73CC-4C2D-8C81-F9B798CAD1F2}" type="presOf" srcId="{B63B5CBB-3A60-4919-BDA4-DA16CD17562C}" destId="{8D1DF09C-C0B5-46BD-9CEA-EB8177BE0AC8}" srcOrd="0" destOrd="0" presId="urn:microsoft.com/office/officeart/2005/8/layout/orgChart1"/>
    <dgm:cxn modelId="{A7FD88D4-2FEE-4D7E-864B-ABA136503F78}" type="presOf" srcId="{C10C860A-2631-40F2-AC88-1FA771C4E23B}" destId="{10939112-8AD9-4152-BCE4-78CC87878922}" srcOrd="0" destOrd="0" presId="urn:microsoft.com/office/officeart/2005/8/layout/orgChart1"/>
    <dgm:cxn modelId="{53C3BFC6-2431-4DEE-9E26-C139A281DAEE}" type="presOf" srcId="{D8110613-AC00-4EA1-ADD0-AD87BA064037}" destId="{42CE0CE9-43F2-40A3-AA91-6EF9C118DEAB}" srcOrd="0" destOrd="0" presId="urn:microsoft.com/office/officeart/2005/8/layout/orgChart1"/>
    <dgm:cxn modelId="{DCB001C3-8A54-4FBC-8E04-A21709EF6B05}" type="presOf" srcId="{79579C09-7238-41BC-9A6B-A2B2852E70EC}" destId="{675B96A2-FEBE-4560-B8B6-F216A89AA748}" srcOrd="0" destOrd="0" presId="urn:microsoft.com/office/officeart/2005/8/layout/orgChart1"/>
    <dgm:cxn modelId="{8BA782E1-9547-42CC-A0D5-425CA29BC308}" srcId="{2BA5EF22-ADB1-498C-9251-EC73B2E02CE3}" destId="{79579C09-7238-41BC-9A6B-A2B2852E70EC}" srcOrd="0" destOrd="0" parTransId="{855D3C3A-A2D4-400B-8709-E2FAFCD33ED2}" sibTransId="{0DF4B8F1-6541-4FD5-8856-9957BFE0AE5E}"/>
    <dgm:cxn modelId="{8FF2EB11-4A9D-4935-AEF4-9288B043609B}" type="presOf" srcId="{FBEAB6A2-A9E8-462E-BEFB-F88964AAED5E}" destId="{9DD53AF7-B3FB-41A0-BF87-74BA1CC3AA5F}" srcOrd="0" destOrd="0" presId="urn:microsoft.com/office/officeart/2005/8/layout/orgChart1"/>
    <dgm:cxn modelId="{03AFBBB4-5F51-499B-B46E-A475BB0CAB9C}" type="presOf" srcId="{2BA5EF22-ADB1-498C-9251-EC73B2E02CE3}" destId="{59A1E2CD-1A36-4946-A9D9-2EE3D72AA5F3}" srcOrd="1" destOrd="0" presId="urn:microsoft.com/office/officeart/2005/8/layout/orgChart1"/>
    <dgm:cxn modelId="{39087D53-9434-48E9-AA28-BC9399203D9E}" type="presOf" srcId="{0C13FE2B-0800-4897-ABFC-54AF6310382E}" destId="{CEEC16B0-A7E1-4451-998B-681826326C8B}" srcOrd="0" destOrd="0" presId="urn:microsoft.com/office/officeart/2005/8/layout/orgChart1"/>
    <dgm:cxn modelId="{99890BED-7CCF-45AC-A301-ECE50C098004}" srcId="{2BA5EF22-ADB1-498C-9251-EC73B2E02CE3}" destId="{D8110613-AC00-4EA1-ADD0-AD87BA064037}" srcOrd="2" destOrd="0" parTransId="{2E65F07A-3CF5-4ED0-8E29-B16A5AF50562}" sibTransId="{CB7421C1-9AA9-49D0-881A-EE0DFEA01E67}"/>
    <dgm:cxn modelId="{094F6664-D3D8-406B-9C59-F35B055A78D4}" type="presOf" srcId="{F635B2AC-3FFE-40EF-9472-2DC98871C067}" destId="{A84C6D2C-605F-4D74-996F-2C924FB3BC24}" srcOrd="0" destOrd="0" presId="urn:microsoft.com/office/officeart/2005/8/layout/orgChart1"/>
    <dgm:cxn modelId="{5ABAC6BC-9258-4242-BC4A-D050BB70FE7A}" type="presOf" srcId="{855D3C3A-A2D4-400B-8709-E2FAFCD33ED2}" destId="{E8E28243-102C-4778-A071-57CE85E65BB8}" srcOrd="0" destOrd="0" presId="urn:microsoft.com/office/officeart/2005/8/layout/orgChart1"/>
    <dgm:cxn modelId="{F13A83B3-538C-4D1F-9B0E-CB70EB88A597}" type="presParOf" srcId="{CEEC16B0-A7E1-4451-998B-681826326C8B}" destId="{34C79A71-15B2-4800-AFD3-A27C9272E35F}" srcOrd="0" destOrd="0" presId="urn:microsoft.com/office/officeart/2005/8/layout/orgChart1"/>
    <dgm:cxn modelId="{8D8747EB-A663-4745-BF90-8C3A887BF583}" type="presParOf" srcId="{34C79A71-15B2-4800-AFD3-A27C9272E35F}" destId="{BF79185B-7310-4A35-95FD-1619B72DE530}" srcOrd="0" destOrd="0" presId="urn:microsoft.com/office/officeart/2005/8/layout/orgChart1"/>
    <dgm:cxn modelId="{23973B75-0344-41AE-9067-A799C07270DE}" type="presParOf" srcId="{BF79185B-7310-4A35-95FD-1619B72DE530}" destId="{BE1444E7-B30F-4899-96C3-5A614891324F}" srcOrd="0" destOrd="0" presId="urn:microsoft.com/office/officeart/2005/8/layout/orgChart1"/>
    <dgm:cxn modelId="{34BA70BD-D71A-43BD-9255-B1DB22DD99EC}" type="presParOf" srcId="{BF79185B-7310-4A35-95FD-1619B72DE530}" destId="{59A1E2CD-1A36-4946-A9D9-2EE3D72AA5F3}" srcOrd="1" destOrd="0" presId="urn:microsoft.com/office/officeart/2005/8/layout/orgChart1"/>
    <dgm:cxn modelId="{CE5FF8CD-E3BF-4FA1-9ECE-5497C2420E63}" type="presParOf" srcId="{34C79A71-15B2-4800-AFD3-A27C9272E35F}" destId="{687947DA-7AF0-4356-8081-761B95071AFB}" srcOrd="1" destOrd="0" presId="urn:microsoft.com/office/officeart/2005/8/layout/orgChart1"/>
    <dgm:cxn modelId="{9CDE44AD-4203-49B0-95F6-AB212B14DB2C}" type="presParOf" srcId="{687947DA-7AF0-4356-8081-761B95071AFB}" destId="{E8E28243-102C-4778-A071-57CE85E65BB8}" srcOrd="0" destOrd="0" presId="urn:microsoft.com/office/officeart/2005/8/layout/orgChart1"/>
    <dgm:cxn modelId="{B9957380-75A8-4C0B-AB0F-5DFE123A53E6}" type="presParOf" srcId="{687947DA-7AF0-4356-8081-761B95071AFB}" destId="{3172E344-709D-441A-B3E6-26561F14DB57}" srcOrd="1" destOrd="0" presId="urn:microsoft.com/office/officeart/2005/8/layout/orgChart1"/>
    <dgm:cxn modelId="{AF3D978D-390C-4907-A524-DCD681A02B43}" type="presParOf" srcId="{3172E344-709D-441A-B3E6-26561F14DB57}" destId="{66DB7CBA-681A-4300-8F67-CB2CF8B64BE3}" srcOrd="0" destOrd="0" presId="urn:microsoft.com/office/officeart/2005/8/layout/orgChart1"/>
    <dgm:cxn modelId="{B12C165C-B962-4F25-8074-1F99EB8145BB}" type="presParOf" srcId="{66DB7CBA-681A-4300-8F67-CB2CF8B64BE3}" destId="{675B96A2-FEBE-4560-B8B6-F216A89AA748}" srcOrd="0" destOrd="0" presId="urn:microsoft.com/office/officeart/2005/8/layout/orgChart1"/>
    <dgm:cxn modelId="{1E32E1B7-3206-44E9-97DB-7C017C06BEC3}" type="presParOf" srcId="{66DB7CBA-681A-4300-8F67-CB2CF8B64BE3}" destId="{3FF58E76-3864-4B9E-AC4B-2A58FB45019E}" srcOrd="1" destOrd="0" presId="urn:microsoft.com/office/officeart/2005/8/layout/orgChart1"/>
    <dgm:cxn modelId="{E80DF2D5-0287-4EB9-8E57-7CEBDF609739}" type="presParOf" srcId="{3172E344-709D-441A-B3E6-26561F14DB57}" destId="{52507649-B8EC-4D85-BA35-A152DC10D6A3}" srcOrd="1" destOrd="0" presId="urn:microsoft.com/office/officeart/2005/8/layout/orgChart1"/>
    <dgm:cxn modelId="{4B330C16-C60F-48D7-8196-B30A016324EB}" type="presParOf" srcId="{3172E344-709D-441A-B3E6-26561F14DB57}" destId="{F37611FC-C98D-40A4-A944-2FB25A07B30E}" srcOrd="2" destOrd="0" presId="urn:microsoft.com/office/officeart/2005/8/layout/orgChart1"/>
    <dgm:cxn modelId="{4923C177-D215-4D22-A05A-A273463C2DD5}" type="presParOf" srcId="{687947DA-7AF0-4356-8081-761B95071AFB}" destId="{A84C6D2C-605F-4D74-996F-2C924FB3BC24}" srcOrd="2" destOrd="0" presId="urn:microsoft.com/office/officeart/2005/8/layout/orgChart1"/>
    <dgm:cxn modelId="{57C8A7C3-BB45-4FEF-8023-3D68B4AFF43D}" type="presParOf" srcId="{687947DA-7AF0-4356-8081-761B95071AFB}" destId="{1F787CA1-D3F4-4DC7-8DEB-B155C0F88BED}" srcOrd="3" destOrd="0" presId="urn:microsoft.com/office/officeart/2005/8/layout/orgChart1"/>
    <dgm:cxn modelId="{652FA0FB-3EB1-4FB3-8EFA-751836B0CB57}" type="presParOf" srcId="{1F787CA1-D3F4-4DC7-8DEB-B155C0F88BED}" destId="{980C81F4-4ED8-4270-B6B5-6929B5096115}" srcOrd="0" destOrd="0" presId="urn:microsoft.com/office/officeart/2005/8/layout/orgChart1"/>
    <dgm:cxn modelId="{78B0B426-28E5-4895-A395-2C7BF58D2314}" type="presParOf" srcId="{980C81F4-4ED8-4270-B6B5-6929B5096115}" destId="{10939112-8AD9-4152-BCE4-78CC87878922}" srcOrd="0" destOrd="0" presId="urn:microsoft.com/office/officeart/2005/8/layout/orgChart1"/>
    <dgm:cxn modelId="{2AD89581-E813-48F6-B10B-D5A9F2EE3D97}" type="presParOf" srcId="{980C81F4-4ED8-4270-B6B5-6929B5096115}" destId="{5902C7CE-8276-4F20-8B19-6D5FB147B863}" srcOrd="1" destOrd="0" presId="urn:microsoft.com/office/officeart/2005/8/layout/orgChart1"/>
    <dgm:cxn modelId="{9FB895B5-54F9-4511-8580-7CC7A42C21EE}" type="presParOf" srcId="{1F787CA1-D3F4-4DC7-8DEB-B155C0F88BED}" destId="{9BE3461A-6940-447E-8449-776179C22948}" srcOrd="1" destOrd="0" presId="urn:microsoft.com/office/officeart/2005/8/layout/orgChart1"/>
    <dgm:cxn modelId="{C43D724A-B6AD-4421-BFE5-2ECE5E238DFE}" type="presParOf" srcId="{1F787CA1-D3F4-4DC7-8DEB-B155C0F88BED}" destId="{F4E445F2-7C1C-4EA8-A8EC-8EA927172F5B}" srcOrd="2" destOrd="0" presId="urn:microsoft.com/office/officeart/2005/8/layout/orgChart1"/>
    <dgm:cxn modelId="{493436F2-34C3-4839-80DA-D77DDCBFB2A4}" type="presParOf" srcId="{687947DA-7AF0-4356-8081-761B95071AFB}" destId="{B8BBCEBC-7304-4FF8-BAC4-DC30BC74B8AC}" srcOrd="4" destOrd="0" presId="urn:microsoft.com/office/officeart/2005/8/layout/orgChart1"/>
    <dgm:cxn modelId="{C16A2060-4E2A-4A67-BCF2-51E61023C2AF}" type="presParOf" srcId="{687947DA-7AF0-4356-8081-761B95071AFB}" destId="{79693014-12CD-4C7A-8141-991B004823FC}" srcOrd="5" destOrd="0" presId="urn:microsoft.com/office/officeart/2005/8/layout/orgChart1"/>
    <dgm:cxn modelId="{A86D8ADB-693A-4CFD-888D-1E947CEB0942}" type="presParOf" srcId="{79693014-12CD-4C7A-8141-991B004823FC}" destId="{600E4F07-4794-4168-8A47-9F91358A75C4}" srcOrd="0" destOrd="0" presId="urn:microsoft.com/office/officeart/2005/8/layout/orgChart1"/>
    <dgm:cxn modelId="{58156D5B-3D19-46DB-8F47-9B4F9BE17841}" type="presParOf" srcId="{600E4F07-4794-4168-8A47-9F91358A75C4}" destId="{42CE0CE9-43F2-40A3-AA91-6EF9C118DEAB}" srcOrd="0" destOrd="0" presId="urn:microsoft.com/office/officeart/2005/8/layout/orgChart1"/>
    <dgm:cxn modelId="{7586ED40-53B6-4E94-8D80-867DE005CAC4}" type="presParOf" srcId="{600E4F07-4794-4168-8A47-9F91358A75C4}" destId="{6A9E14DB-297D-4BF8-AEE3-FCDE8EFF5501}" srcOrd="1" destOrd="0" presId="urn:microsoft.com/office/officeart/2005/8/layout/orgChart1"/>
    <dgm:cxn modelId="{3E4EC6A8-8198-47E8-8436-DB17F5AB7A71}" type="presParOf" srcId="{79693014-12CD-4C7A-8141-991B004823FC}" destId="{41E6A5E0-E839-40B7-8006-33E1BB1C5BEA}" srcOrd="1" destOrd="0" presId="urn:microsoft.com/office/officeart/2005/8/layout/orgChart1"/>
    <dgm:cxn modelId="{4176CFF3-DA58-4E67-880C-F3DB981F0BEE}" type="presParOf" srcId="{79693014-12CD-4C7A-8141-991B004823FC}" destId="{F40032CC-707C-471D-B1DC-8BCE55A2A75E}" srcOrd="2" destOrd="0" presId="urn:microsoft.com/office/officeart/2005/8/layout/orgChart1"/>
    <dgm:cxn modelId="{CB7CA0C8-8E9A-4564-8AA4-83E4D233A2C0}" type="presParOf" srcId="{687947DA-7AF0-4356-8081-761B95071AFB}" destId="{8D1DF09C-C0B5-46BD-9CEA-EB8177BE0AC8}" srcOrd="6" destOrd="0" presId="urn:microsoft.com/office/officeart/2005/8/layout/orgChart1"/>
    <dgm:cxn modelId="{93DAA4FC-667E-4BBD-B513-EC7AB6EA8071}" type="presParOf" srcId="{687947DA-7AF0-4356-8081-761B95071AFB}" destId="{CFA8D9C3-5023-4F3E-8894-FC2E45029399}" srcOrd="7" destOrd="0" presId="urn:microsoft.com/office/officeart/2005/8/layout/orgChart1"/>
    <dgm:cxn modelId="{BDF5B1E8-6DD6-4087-88A4-64EA96568DC4}" type="presParOf" srcId="{CFA8D9C3-5023-4F3E-8894-FC2E45029399}" destId="{29CF1DDC-27F7-4FEF-BF17-082B8F889099}" srcOrd="0" destOrd="0" presId="urn:microsoft.com/office/officeart/2005/8/layout/orgChart1"/>
    <dgm:cxn modelId="{286C11D6-E2A5-4539-A0A0-0163BABD93F7}" type="presParOf" srcId="{29CF1DDC-27F7-4FEF-BF17-082B8F889099}" destId="{9DD53AF7-B3FB-41A0-BF87-74BA1CC3AA5F}" srcOrd="0" destOrd="0" presId="urn:microsoft.com/office/officeart/2005/8/layout/orgChart1"/>
    <dgm:cxn modelId="{E76C455D-E2CB-46E1-8C02-23A1DD9E25E6}" type="presParOf" srcId="{29CF1DDC-27F7-4FEF-BF17-082B8F889099}" destId="{FF8F490B-8DCE-491B-9D61-7FF5ED1E964E}" srcOrd="1" destOrd="0" presId="urn:microsoft.com/office/officeart/2005/8/layout/orgChart1"/>
    <dgm:cxn modelId="{FA03212A-824E-4BC8-B82E-EDC3E0FA66E6}" type="presParOf" srcId="{CFA8D9C3-5023-4F3E-8894-FC2E45029399}" destId="{8B58584E-8070-40F8-9E27-981322EA2A80}" srcOrd="1" destOrd="0" presId="urn:microsoft.com/office/officeart/2005/8/layout/orgChart1"/>
    <dgm:cxn modelId="{26EC0F01-F193-43DD-9096-DBBD517E69D2}" type="presParOf" srcId="{CFA8D9C3-5023-4F3E-8894-FC2E45029399}" destId="{5A2BE228-0B88-4B8E-BEA5-35E2C5E9C034}" srcOrd="2" destOrd="0" presId="urn:microsoft.com/office/officeart/2005/8/layout/orgChart1"/>
    <dgm:cxn modelId="{A0DBAFDF-2FC5-48DB-9350-0C00D3D61F53}" type="presParOf" srcId="{34C79A71-15B2-4800-AFD3-A27C9272E35F}" destId="{B326916F-8496-4DBD-9829-89841A42FA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3D182-1F5D-4B85-AA98-E0A25630B7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24670F5-377B-4974-9602-172E9A71DFA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Ботаника</a:t>
          </a:r>
        </a:p>
      </dgm:t>
    </dgm:pt>
    <dgm:pt modelId="{2487305E-98FD-42A9-B0F2-CBFECFA8A9A8}" type="parTrans" cxnId="{BFE59F35-9D04-4158-9087-FB69E399343C}">
      <dgm:prSet/>
      <dgm:spPr/>
      <dgm:t>
        <a:bodyPr/>
        <a:lstStyle/>
        <a:p>
          <a:endParaRPr lang="ru-RU"/>
        </a:p>
      </dgm:t>
    </dgm:pt>
    <dgm:pt modelId="{4FD2B0CE-51D9-418D-A51D-10CCDCBEA071}" type="sibTrans" cxnId="{BFE59F35-9D04-4158-9087-FB69E399343C}">
      <dgm:prSet/>
      <dgm:spPr/>
      <dgm:t>
        <a:bodyPr/>
        <a:lstStyle/>
        <a:p>
          <a:endParaRPr lang="ru-RU"/>
        </a:p>
      </dgm:t>
    </dgm:pt>
    <dgm:pt modelId="{630C15CB-464E-46B3-8B22-69A769827FB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Систематика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растени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й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1DD20DD-0B82-4FB1-BD4F-D819B67AE7F8}" type="parTrans" cxnId="{B467967F-721D-4A3C-9E47-0D9FF705E1AA}">
      <dgm:prSet/>
      <dgm:spPr/>
      <dgm:t>
        <a:bodyPr/>
        <a:lstStyle/>
        <a:p>
          <a:endParaRPr lang="ru-RU"/>
        </a:p>
      </dgm:t>
    </dgm:pt>
    <dgm:pt modelId="{07607856-542E-4C34-9904-83C9DFA1386F}" type="sibTrans" cxnId="{B467967F-721D-4A3C-9E47-0D9FF705E1AA}">
      <dgm:prSet/>
      <dgm:spPr/>
      <dgm:t>
        <a:bodyPr/>
        <a:lstStyle/>
        <a:p>
          <a:endParaRPr lang="ru-RU"/>
        </a:p>
      </dgm:t>
    </dgm:pt>
    <dgm:pt modelId="{6F040987-6B43-4F17-BEEE-6EF53C4F05D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Морфология растений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5742821-169F-4EC7-B9BD-2AC7C279E0FE}" type="parTrans" cxnId="{C53D4FCC-83AC-4B28-93BB-FCABE25A30DD}">
      <dgm:prSet/>
      <dgm:spPr/>
      <dgm:t>
        <a:bodyPr/>
        <a:lstStyle/>
        <a:p>
          <a:endParaRPr lang="ru-RU"/>
        </a:p>
      </dgm:t>
    </dgm:pt>
    <dgm:pt modelId="{5496C821-ED25-4446-B82A-451AF4A0D5C4}" type="sibTrans" cxnId="{C53D4FCC-83AC-4B28-93BB-FCABE25A30DD}">
      <dgm:prSet/>
      <dgm:spPr/>
      <dgm:t>
        <a:bodyPr/>
        <a:lstStyle/>
        <a:p>
          <a:endParaRPr lang="ru-RU"/>
        </a:p>
      </dgm:t>
    </dgm:pt>
    <dgm:pt modelId="{86F5414A-BDAA-423C-8D08-EAF802A17A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Анатомия растений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C67F7E0-D60F-4109-A9DD-455B4E99507B}" type="parTrans" cxnId="{351817E6-98B3-490E-9324-FA09B3D613A2}">
      <dgm:prSet/>
      <dgm:spPr/>
      <dgm:t>
        <a:bodyPr/>
        <a:lstStyle/>
        <a:p>
          <a:endParaRPr lang="ru-RU"/>
        </a:p>
      </dgm:t>
    </dgm:pt>
    <dgm:pt modelId="{939DF8CE-A94F-4723-BCEE-073BD683DACE}" type="sibTrans" cxnId="{351817E6-98B3-490E-9324-FA09B3D613A2}">
      <dgm:prSet/>
      <dgm:spPr/>
      <dgm:t>
        <a:bodyPr/>
        <a:lstStyle/>
        <a:p>
          <a:endParaRPr lang="ru-RU"/>
        </a:p>
      </dgm:t>
    </dgm:pt>
    <dgm:pt modelId="{8C942D88-6569-41EA-94EF-1BD06F39800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Эмбриоло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hlinkClick xmlns:r="http://schemas.openxmlformats.org/officeDocument/2006/relationships" r:id="" action="ppaction://noaction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гия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 растений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8F47027-B586-4210-BB80-2CB381EDCF6A}" type="parTrans" cxnId="{0FF12CBE-D039-4D8D-8BA2-01717C753AA3}">
      <dgm:prSet/>
      <dgm:spPr/>
      <dgm:t>
        <a:bodyPr/>
        <a:lstStyle/>
        <a:p>
          <a:endParaRPr lang="ru-RU"/>
        </a:p>
      </dgm:t>
    </dgm:pt>
    <dgm:pt modelId="{7A8BD45A-6CCF-43FD-AD6D-DCA514BA890C}" type="sibTrans" cxnId="{0FF12CBE-D039-4D8D-8BA2-01717C753AA3}">
      <dgm:prSet/>
      <dgm:spPr/>
      <dgm:t>
        <a:bodyPr/>
        <a:lstStyle/>
        <a:p>
          <a:endParaRPr lang="ru-RU"/>
        </a:p>
      </dgm:t>
    </dgm:pt>
    <dgm:pt modelId="{2194DA98-E041-436E-A077-038CC1F5F0B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Гео-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ботаника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3D168C4-49E0-4137-9221-D96CE181C86D}" type="parTrans" cxnId="{BA20C37C-5851-4415-8843-EB301055A526}">
      <dgm:prSet/>
      <dgm:spPr/>
      <dgm:t>
        <a:bodyPr/>
        <a:lstStyle/>
        <a:p>
          <a:endParaRPr lang="ru-RU"/>
        </a:p>
      </dgm:t>
    </dgm:pt>
    <dgm:pt modelId="{E6CB6F66-C237-4CA9-BDFE-ACAD91B01F46}" type="sibTrans" cxnId="{BA20C37C-5851-4415-8843-EB301055A526}">
      <dgm:prSet/>
      <dgm:spPr/>
      <dgm:t>
        <a:bodyPr/>
        <a:lstStyle/>
        <a:p>
          <a:endParaRPr lang="ru-RU"/>
        </a:p>
      </dgm:t>
    </dgm:pt>
    <dgm:pt modelId="{34BC36F1-6976-4F7D-97CB-58A79120BD3B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Экология растений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66AAFB3-C99F-4DE3-98ED-1C54FA8A2EE9}" type="parTrans" cxnId="{E03CDC1E-768E-4119-847E-6FCC1D0AB542}">
      <dgm:prSet/>
      <dgm:spPr/>
      <dgm:t>
        <a:bodyPr/>
        <a:lstStyle/>
        <a:p>
          <a:endParaRPr lang="ru-RU"/>
        </a:p>
      </dgm:t>
    </dgm:pt>
    <dgm:pt modelId="{0512A2F0-6FBF-4F73-9F4E-528B435557C9}" type="sibTrans" cxnId="{E03CDC1E-768E-4119-847E-6FCC1D0AB542}">
      <dgm:prSet/>
      <dgm:spPr/>
      <dgm:t>
        <a:bodyPr/>
        <a:lstStyle/>
        <a:p>
          <a:endParaRPr lang="ru-RU"/>
        </a:p>
      </dgm:t>
    </dgm:pt>
    <dgm:pt modelId="{B8647E3D-3471-424A-ACB2-9C4A0891DCEF}" type="pres">
      <dgm:prSet presAssocID="{92A3D182-1F5D-4B85-AA98-E0A25630B7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A21DE8-01F6-4E90-ADC8-57100B3FD60F}" type="pres">
      <dgm:prSet presAssocID="{624670F5-377B-4974-9602-172E9A71DFA6}" presName="hierRoot1" presStyleCnt="0">
        <dgm:presLayoutVars>
          <dgm:hierBranch/>
        </dgm:presLayoutVars>
      </dgm:prSet>
      <dgm:spPr/>
    </dgm:pt>
    <dgm:pt modelId="{7048BA3E-8B50-4D69-8594-E29118A67965}" type="pres">
      <dgm:prSet presAssocID="{624670F5-377B-4974-9602-172E9A71DFA6}" presName="rootComposite1" presStyleCnt="0"/>
      <dgm:spPr/>
    </dgm:pt>
    <dgm:pt modelId="{589B62F3-B4C5-49AF-B2C2-28FC5A2063A1}" type="pres">
      <dgm:prSet presAssocID="{624670F5-377B-4974-9602-172E9A71DFA6}" presName="rootText1" presStyleLbl="node0" presStyleIdx="0" presStyleCnt="1" custScaleX="296284" custScaleY="140697" custLinFactNeighborX="0" custLinFactNeighborY="-12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A8A28-BB30-4097-AD4C-962E15A4526B}" type="pres">
      <dgm:prSet presAssocID="{624670F5-377B-4974-9602-172E9A71DF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1AD96E-F2CE-4076-AF5A-3CC03B1077F5}" type="pres">
      <dgm:prSet presAssocID="{624670F5-377B-4974-9602-172E9A71DFA6}" presName="hierChild2" presStyleCnt="0"/>
      <dgm:spPr/>
    </dgm:pt>
    <dgm:pt modelId="{1AFE8024-5D91-4568-ACAA-BE50181B67FE}" type="pres">
      <dgm:prSet presAssocID="{51DD20DD-0B82-4FB1-BD4F-D819B67AE7F8}" presName="Name35" presStyleLbl="parChTrans1D2" presStyleIdx="0" presStyleCnt="6"/>
      <dgm:spPr/>
      <dgm:t>
        <a:bodyPr/>
        <a:lstStyle/>
        <a:p>
          <a:endParaRPr lang="ru-RU"/>
        </a:p>
      </dgm:t>
    </dgm:pt>
    <dgm:pt modelId="{D2C80FF7-9616-4FE4-A857-12DF7CDA224D}" type="pres">
      <dgm:prSet presAssocID="{630C15CB-464E-46B3-8B22-69A769827FBB}" presName="hierRoot2" presStyleCnt="0">
        <dgm:presLayoutVars>
          <dgm:hierBranch/>
        </dgm:presLayoutVars>
      </dgm:prSet>
      <dgm:spPr/>
    </dgm:pt>
    <dgm:pt modelId="{49CD14DE-ADF6-46DB-8EB3-921BEFBEE172}" type="pres">
      <dgm:prSet presAssocID="{630C15CB-464E-46B3-8B22-69A769827FBB}" presName="rootComposite" presStyleCnt="0"/>
      <dgm:spPr/>
    </dgm:pt>
    <dgm:pt modelId="{B84DBA5B-707B-4F28-86AC-7ED517A13730}" type="pres">
      <dgm:prSet presAssocID="{630C15CB-464E-46B3-8B22-69A769827FBB}" presName="rootText" presStyleLbl="node2" presStyleIdx="0" presStyleCnt="6" custScaleY="235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9BAC9-57A1-4D5F-A65F-8BFAFE09A834}" type="pres">
      <dgm:prSet presAssocID="{630C15CB-464E-46B3-8B22-69A769827FBB}" presName="rootConnector" presStyleLbl="node2" presStyleIdx="0" presStyleCnt="6"/>
      <dgm:spPr/>
      <dgm:t>
        <a:bodyPr/>
        <a:lstStyle/>
        <a:p>
          <a:endParaRPr lang="ru-RU"/>
        </a:p>
      </dgm:t>
    </dgm:pt>
    <dgm:pt modelId="{405100F6-4078-4635-9527-BC85A1077F89}" type="pres">
      <dgm:prSet presAssocID="{630C15CB-464E-46B3-8B22-69A769827FBB}" presName="hierChild4" presStyleCnt="0"/>
      <dgm:spPr/>
    </dgm:pt>
    <dgm:pt modelId="{213AA9B2-09BB-4B30-BC36-FE6C7658E48C}" type="pres">
      <dgm:prSet presAssocID="{630C15CB-464E-46B3-8B22-69A769827FBB}" presName="hierChild5" presStyleCnt="0"/>
      <dgm:spPr/>
    </dgm:pt>
    <dgm:pt modelId="{844E2B8C-21F8-429E-835E-8773B0E9C768}" type="pres">
      <dgm:prSet presAssocID="{C5742821-169F-4EC7-B9BD-2AC7C279E0FE}" presName="Name35" presStyleLbl="parChTrans1D2" presStyleIdx="1" presStyleCnt="6"/>
      <dgm:spPr/>
      <dgm:t>
        <a:bodyPr/>
        <a:lstStyle/>
        <a:p>
          <a:endParaRPr lang="ru-RU"/>
        </a:p>
      </dgm:t>
    </dgm:pt>
    <dgm:pt modelId="{48C98311-6E7A-49FF-9549-E4297E3313EC}" type="pres">
      <dgm:prSet presAssocID="{6F040987-6B43-4F17-BEEE-6EF53C4F05D9}" presName="hierRoot2" presStyleCnt="0">
        <dgm:presLayoutVars>
          <dgm:hierBranch/>
        </dgm:presLayoutVars>
      </dgm:prSet>
      <dgm:spPr/>
    </dgm:pt>
    <dgm:pt modelId="{5F1BBC01-D216-49AF-8DDE-5C277CA70B94}" type="pres">
      <dgm:prSet presAssocID="{6F040987-6B43-4F17-BEEE-6EF53C4F05D9}" presName="rootComposite" presStyleCnt="0"/>
      <dgm:spPr/>
    </dgm:pt>
    <dgm:pt modelId="{8CB07F98-0812-4810-97A0-68CC2A713CC2}" type="pres">
      <dgm:prSet presAssocID="{6F040987-6B43-4F17-BEEE-6EF53C4F05D9}" presName="rootText" presStyleLbl="node2" presStyleIdx="1" presStyleCnt="6" custScaleY="240783" custLinFactNeighborX="4578" custLinFactNeighborY="-10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782331-21A3-4D9A-9286-2BAA1AD9507E}" type="pres">
      <dgm:prSet presAssocID="{6F040987-6B43-4F17-BEEE-6EF53C4F05D9}" presName="rootConnector" presStyleLbl="node2" presStyleIdx="1" presStyleCnt="6"/>
      <dgm:spPr/>
      <dgm:t>
        <a:bodyPr/>
        <a:lstStyle/>
        <a:p>
          <a:endParaRPr lang="ru-RU"/>
        </a:p>
      </dgm:t>
    </dgm:pt>
    <dgm:pt modelId="{EDBC8037-75A7-4DD3-A4C2-8186504DAB1D}" type="pres">
      <dgm:prSet presAssocID="{6F040987-6B43-4F17-BEEE-6EF53C4F05D9}" presName="hierChild4" presStyleCnt="0"/>
      <dgm:spPr/>
    </dgm:pt>
    <dgm:pt modelId="{7735D4CE-BF21-4EA3-9B18-E0E77535EA88}" type="pres">
      <dgm:prSet presAssocID="{6F040987-6B43-4F17-BEEE-6EF53C4F05D9}" presName="hierChild5" presStyleCnt="0"/>
      <dgm:spPr/>
    </dgm:pt>
    <dgm:pt modelId="{ECDFD463-5F50-462C-99A3-F58BD003452F}" type="pres">
      <dgm:prSet presAssocID="{5C67F7E0-D60F-4109-A9DD-455B4E99507B}" presName="Name35" presStyleLbl="parChTrans1D2" presStyleIdx="2" presStyleCnt="6"/>
      <dgm:spPr/>
      <dgm:t>
        <a:bodyPr/>
        <a:lstStyle/>
        <a:p>
          <a:endParaRPr lang="ru-RU"/>
        </a:p>
      </dgm:t>
    </dgm:pt>
    <dgm:pt modelId="{271C6F2B-4414-4D68-B9F3-EA94EB4332CE}" type="pres">
      <dgm:prSet presAssocID="{86F5414A-BDAA-423C-8D08-EAF802A17AC6}" presName="hierRoot2" presStyleCnt="0">
        <dgm:presLayoutVars>
          <dgm:hierBranch/>
        </dgm:presLayoutVars>
      </dgm:prSet>
      <dgm:spPr/>
    </dgm:pt>
    <dgm:pt modelId="{76B33213-FE34-4646-8942-31A80CE5C2EB}" type="pres">
      <dgm:prSet presAssocID="{86F5414A-BDAA-423C-8D08-EAF802A17AC6}" presName="rootComposite" presStyleCnt="0"/>
      <dgm:spPr/>
    </dgm:pt>
    <dgm:pt modelId="{26DD81A5-AFC0-4CEE-83A9-2EB6C732DF21}" type="pres">
      <dgm:prSet presAssocID="{86F5414A-BDAA-423C-8D08-EAF802A17AC6}" presName="rootText" presStyleLbl="node2" presStyleIdx="2" presStyleCnt="6" custScaleY="240783" custLinFactNeighborX="-3788" custLinFactNeighborY="-1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2ECE9-ADB1-48E8-85A8-174FD31D324F}" type="pres">
      <dgm:prSet presAssocID="{86F5414A-BDAA-423C-8D08-EAF802A17AC6}" presName="rootConnector" presStyleLbl="node2" presStyleIdx="2" presStyleCnt="6"/>
      <dgm:spPr/>
      <dgm:t>
        <a:bodyPr/>
        <a:lstStyle/>
        <a:p>
          <a:endParaRPr lang="ru-RU"/>
        </a:p>
      </dgm:t>
    </dgm:pt>
    <dgm:pt modelId="{521F3FC7-6CC0-4E22-A8C4-EC181F289860}" type="pres">
      <dgm:prSet presAssocID="{86F5414A-BDAA-423C-8D08-EAF802A17AC6}" presName="hierChild4" presStyleCnt="0"/>
      <dgm:spPr/>
    </dgm:pt>
    <dgm:pt modelId="{B8EFDE6D-2780-401E-B182-6E51297410F6}" type="pres">
      <dgm:prSet presAssocID="{86F5414A-BDAA-423C-8D08-EAF802A17AC6}" presName="hierChild5" presStyleCnt="0"/>
      <dgm:spPr/>
    </dgm:pt>
    <dgm:pt modelId="{C26B3A33-8FF9-4490-B36B-8E94C6B358CB}" type="pres">
      <dgm:prSet presAssocID="{F8F47027-B586-4210-BB80-2CB381EDCF6A}" presName="Name35" presStyleLbl="parChTrans1D2" presStyleIdx="3" presStyleCnt="6"/>
      <dgm:spPr/>
      <dgm:t>
        <a:bodyPr/>
        <a:lstStyle/>
        <a:p>
          <a:endParaRPr lang="ru-RU"/>
        </a:p>
      </dgm:t>
    </dgm:pt>
    <dgm:pt modelId="{C0CE0D22-7665-4CA3-9633-8D495E268506}" type="pres">
      <dgm:prSet presAssocID="{8C942D88-6569-41EA-94EF-1BD06F39800A}" presName="hierRoot2" presStyleCnt="0">
        <dgm:presLayoutVars>
          <dgm:hierBranch/>
        </dgm:presLayoutVars>
      </dgm:prSet>
      <dgm:spPr/>
    </dgm:pt>
    <dgm:pt modelId="{D921DF1B-C820-405A-8731-A97BD43B345B}" type="pres">
      <dgm:prSet presAssocID="{8C942D88-6569-41EA-94EF-1BD06F39800A}" presName="rootComposite" presStyleCnt="0"/>
      <dgm:spPr/>
    </dgm:pt>
    <dgm:pt modelId="{912DEE1C-29A8-4CAE-8FB0-E7849DA52E88}" type="pres">
      <dgm:prSet presAssocID="{8C942D88-6569-41EA-94EF-1BD06F39800A}" presName="rootText" presStyleLbl="node2" presStyleIdx="3" presStyleCnt="6" custScaleY="235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35822-1AA8-40AA-B0F4-EB42CB342F46}" type="pres">
      <dgm:prSet presAssocID="{8C942D88-6569-41EA-94EF-1BD06F39800A}" presName="rootConnector" presStyleLbl="node2" presStyleIdx="3" presStyleCnt="6"/>
      <dgm:spPr/>
      <dgm:t>
        <a:bodyPr/>
        <a:lstStyle/>
        <a:p>
          <a:endParaRPr lang="ru-RU"/>
        </a:p>
      </dgm:t>
    </dgm:pt>
    <dgm:pt modelId="{08C73B14-1EA3-4B46-9015-E7C95657F5F2}" type="pres">
      <dgm:prSet presAssocID="{8C942D88-6569-41EA-94EF-1BD06F39800A}" presName="hierChild4" presStyleCnt="0"/>
      <dgm:spPr/>
    </dgm:pt>
    <dgm:pt modelId="{88338C32-F8E2-4BFD-AACF-AAC995CBE544}" type="pres">
      <dgm:prSet presAssocID="{8C942D88-6569-41EA-94EF-1BD06F39800A}" presName="hierChild5" presStyleCnt="0"/>
      <dgm:spPr/>
    </dgm:pt>
    <dgm:pt modelId="{C75F06E0-90F9-4830-9364-87E796812F4E}" type="pres">
      <dgm:prSet presAssocID="{43D168C4-49E0-4137-9221-D96CE181C86D}" presName="Name35" presStyleLbl="parChTrans1D2" presStyleIdx="4" presStyleCnt="6"/>
      <dgm:spPr/>
      <dgm:t>
        <a:bodyPr/>
        <a:lstStyle/>
        <a:p>
          <a:endParaRPr lang="ru-RU"/>
        </a:p>
      </dgm:t>
    </dgm:pt>
    <dgm:pt modelId="{20974241-565D-42D4-8195-CA4848111FAB}" type="pres">
      <dgm:prSet presAssocID="{2194DA98-E041-436E-A077-038CC1F5F0BB}" presName="hierRoot2" presStyleCnt="0">
        <dgm:presLayoutVars>
          <dgm:hierBranch/>
        </dgm:presLayoutVars>
      </dgm:prSet>
      <dgm:spPr/>
    </dgm:pt>
    <dgm:pt modelId="{794BDA1A-E554-46A0-A41D-6113B11715AF}" type="pres">
      <dgm:prSet presAssocID="{2194DA98-E041-436E-A077-038CC1F5F0BB}" presName="rootComposite" presStyleCnt="0"/>
      <dgm:spPr/>
    </dgm:pt>
    <dgm:pt modelId="{CB196BB0-EFB0-4B94-9E15-AAA4962198F3}" type="pres">
      <dgm:prSet presAssocID="{2194DA98-E041-436E-A077-038CC1F5F0BB}" presName="rootText" presStyleLbl="node2" presStyleIdx="4" presStyleCnt="6" custScaleY="240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12702-EC34-4DB4-8F07-D620F0070141}" type="pres">
      <dgm:prSet presAssocID="{2194DA98-E041-436E-A077-038CC1F5F0BB}" presName="rootConnector" presStyleLbl="node2" presStyleIdx="4" presStyleCnt="6"/>
      <dgm:spPr/>
      <dgm:t>
        <a:bodyPr/>
        <a:lstStyle/>
        <a:p>
          <a:endParaRPr lang="ru-RU"/>
        </a:p>
      </dgm:t>
    </dgm:pt>
    <dgm:pt modelId="{5951808C-B1E5-46CE-8316-0E11BEAEA05B}" type="pres">
      <dgm:prSet presAssocID="{2194DA98-E041-436E-A077-038CC1F5F0BB}" presName="hierChild4" presStyleCnt="0"/>
      <dgm:spPr/>
    </dgm:pt>
    <dgm:pt modelId="{62843D50-1BCF-4AE1-A5AD-F19509680EDB}" type="pres">
      <dgm:prSet presAssocID="{2194DA98-E041-436E-A077-038CC1F5F0BB}" presName="hierChild5" presStyleCnt="0"/>
      <dgm:spPr/>
    </dgm:pt>
    <dgm:pt modelId="{6C0E4A37-D525-49B6-B138-2B32F8C43B4E}" type="pres">
      <dgm:prSet presAssocID="{766AAFB3-C99F-4DE3-98ED-1C54FA8A2EE9}" presName="Name35" presStyleLbl="parChTrans1D2" presStyleIdx="5" presStyleCnt="6"/>
      <dgm:spPr/>
      <dgm:t>
        <a:bodyPr/>
        <a:lstStyle/>
        <a:p>
          <a:endParaRPr lang="ru-RU"/>
        </a:p>
      </dgm:t>
    </dgm:pt>
    <dgm:pt modelId="{A2164EE0-52DE-4BF3-AEF6-48D9ED5550A4}" type="pres">
      <dgm:prSet presAssocID="{34BC36F1-6976-4F7D-97CB-58A79120BD3B}" presName="hierRoot2" presStyleCnt="0">
        <dgm:presLayoutVars>
          <dgm:hierBranch/>
        </dgm:presLayoutVars>
      </dgm:prSet>
      <dgm:spPr/>
    </dgm:pt>
    <dgm:pt modelId="{A571D77E-E721-4745-9C5C-1305A9E6FFB4}" type="pres">
      <dgm:prSet presAssocID="{34BC36F1-6976-4F7D-97CB-58A79120BD3B}" presName="rootComposite" presStyleCnt="0"/>
      <dgm:spPr/>
    </dgm:pt>
    <dgm:pt modelId="{07FF3B9A-1DAC-4F6E-B9F6-266C328B9D65}" type="pres">
      <dgm:prSet presAssocID="{34BC36F1-6976-4F7D-97CB-58A79120BD3B}" presName="rootText" presStyleLbl="node2" presStyleIdx="5" presStyleCnt="6" custScaleY="228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278B3-9AAD-4D27-A541-7672C5691656}" type="pres">
      <dgm:prSet presAssocID="{34BC36F1-6976-4F7D-97CB-58A79120BD3B}" presName="rootConnector" presStyleLbl="node2" presStyleIdx="5" presStyleCnt="6"/>
      <dgm:spPr/>
      <dgm:t>
        <a:bodyPr/>
        <a:lstStyle/>
        <a:p>
          <a:endParaRPr lang="ru-RU"/>
        </a:p>
      </dgm:t>
    </dgm:pt>
    <dgm:pt modelId="{D2330172-6F45-4F10-86BA-87E8F4B12696}" type="pres">
      <dgm:prSet presAssocID="{34BC36F1-6976-4F7D-97CB-58A79120BD3B}" presName="hierChild4" presStyleCnt="0"/>
      <dgm:spPr/>
    </dgm:pt>
    <dgm:pt modelId="{1A1ABC87-FAA8-4430-A85D-D6624A1A22E1}" type="pres">
      <dgm:prSet presAssocID="{34BC36F1-6976-4F7D-97CB-58A79120BD3B}" presName="hierChild5" presStyleCnt="0"/>
      <dgm:spPr/>
    </dgm:pt>
    <dgm:pt modelId="{937B0299-E0B2-4CD1-9314-15D3E0E8D8BE}" type="pres">
      <dgm:prSet presAssocID="{624670F5-377B-4974-9602-172E9A71DFA6}" presName="hierChild3" presStyleCnt="0"/>
      <dgm:spPr/>
    </dgm:pt>
  </dgm:ptLst>
  <dgm:cxnLst>
    <dgm:cxn modelId="{810384B4-6014-471C-BD90-FFFB23C6D359}" type="presOf" srcId="{51DD20DD-0B82-4FB1-BD4F-D819B67AE7F8}" destId="{1AFE8024-5D91-4568-ACAA-BE50181B67FE}" srcOrd="0" destOrd="0" presId="urn:microsoft.com/office/officeart/2005/8/layout/orgChart1"/>
    <dgm:cxn modelId="{B467967F-721D-4A3C-9E47-0D9FF705E1AA}" srcId="{624670F5-377B-4974-9602-172E9A71DFA6}" destId="{630C15CB-464E-46B3-8B22-69A769827FBB}" srcOrd="0" destOrd="0" parTransId="{51DD20DD-0B82-4FB1-BD4F-D819B67AE7F8}" sibTransId="{07607856-542E-4C34-9904-83C9DFA1386F}"/>
    <dgm:cxn modelId="{73C6D6B2-87E1-4C04-A563-09610E37ADA7}" type="presOf" srcId="{8C942D88-6569-41EA-94EF-1BD06F39800A}" destId="{D7B35822-1AA8-40AA-B0F4-EB42CB342F46}" srcOrd="1" destOrd="0" presId="urn:microsoft.com/office/officeart/2005/8/layout/orgChart1"/>
    <dgm:cxn modelId="{B6AC0D47-B912-43D2-93BF-D022FE1D58D6}" type="presOf" srcId="{34BC36F1-6976-4F7D-97CB-58A79120BD3B}" destId="{18F278B3-9AAD-4D27-A541-7672C5691656}" srcOrd="1" destOrd="0" presId="urn:microsoft.com/office/officeart/2005/8/layout/orgChart1"/>
    <dgm:cxn modelId="{B62E4D57-6656-46C4-B2D9-6C6B2B05FBEA}" type="presOf" srcId="{34BC36F1-6976-4F7D-97CB-58A79120BD3B}" destId="{07FF3B9A-1DAC-4F6E-B9F6-266C328B9D65}" srcOrd="0" destOrd="0" presId="urn:microsoft.com/office/officeart/2005/8/layout/orgChart1"/>
    <dgm:cxn modelId="{C6F3A712-9A3B-456C-86F1-E9C858078CBA}" type="presOf" srcId="{630C15CB-464E-46B3-8B22-69A769827FBB}" destId="{B84DBA5B-707B-4F28-86AC-7ED517A13730}" srcOrd="0" destOrd="0" presId="urn:microsoft.com/office/officeart/2005/8/layout/orgChart1"/>
    <dgm:cxn modelId="{0FF12CBE-D039-4D8D-8BA2-01717C753AA3}" srcId="{624670F5-377B-4974-9602-172E9A71DFA6}" destId="{8C942D88-6569-41EA-94EF-1BD06F39800A}" srcOrd="3" destOrd="0" parTransId="{F8F47027-B586-4210-BB80-2CB381EDCF6A}" sibTransId="{7A8BD45A-6CCF-43FD-AD6D-DCA514BA890C}"/>
    <dgm:cxn modelId="{0D622A5F-3D0F-4FD8-AA38-4D467BB72435}" type="presOf" srcId="{630C15CB-464E-46B3-8B22-69A769827FBB}" destId="{F689BAC9-57A1-4D5F-A65F-8BFAFE09A834}" srcOrd="1" destOrd="0" presId="urn:microsoft.com/office/officeart/2005/8/layout/orgChart1"/>
    <dgm:cxn modelId="{557DAD4F-BB73-40D6-9037-DFEBA3C00351}" type="presOf" srcId="{86F5414A-BDAA-423C-8D08-EAF802A17AC6}" destId="{BBD2ECE9-ADB1-48E8-85A8-174FD31D324F}" srcOrd="1" destOrd="0" presId="urn:microsoft.com/office/officeart/2005/8/layout/orgChart1"/>
    <dgm:cxn modelId="{44A0FDF9-E884-4C3F-B868-F0FABDC2E18B}" type="presOf" srcId="{C5742821-169F-4EC7-B9BD-2AC7C279E0FE}" destId="{844E2B8C-21F8-429E-835E-8773B0E9C768}" srcOrd="0" destOrd="0" presId="urn:microsoft.com/office/officeart/2005/8/layout/orgChart1"/>
    <dgm:cxn modelId="{7EFE5414-4566-4BCA-A259-595535E8A711}" type="presOf" srcId="{2194DA98-E041-436E-A077-038CC1F5F0BB}" destId="{CB196BB0-EFB0-4B94-9E15-AAA4962198F3}" srcOrd="0" destOrd="0" presId="urn:microsoft.com/office/officeart/2005/8/layout/orgChart1"/>
    <dgm:cxn modelId="{087B9FD3-B3FF-407D-A95B-E147BA1CDDB3}" type="presOf" srcId="{624670F5-377B-4974-9602-172E9A71DFA6}" destId="{589B62F3-B4C5-49AF-B2C2-28FC5A2063A1}" srcOrd="0" destOrd="0" presId="urn:microsoft.com/office/officeart/2005/8/layout/orgChart1"/>
    <dgm:cxn modelId="{407D2BA4-F3D9-4992-A435-90F8928CBC81}" type="presOf" srcId="{624670F5-377B-4974-9602-172E9A71DFA6}" destId="{CCBA8A28-BB30-4097-AD4C-962E15A4526B}" srcOrd="1" destOrd="0" presId="urn:microsoft.com/office/officeart/2005/8/layout/orgChart1"/>
    <dgm:cxn modelId="{7B200F36-696F-4905-A124-F8893D1A3F99}" type="presOf" srcId="{F8F47027-B586-4210-BB80-2CB381EDCF6A}" destId="{C26B3A33-8FF9-4490-B36B-8E94C6B358CB}" srcOrd="0" destOrd="0" presId="urn:microsoft.com/office/officeart/2005/8/layout/orgChart1"/>
    <dgm:cxn modelId="{A5B282E8-F671-4B49-8E4A-4283E23D9E4A}" type="presOf" srcId="{8C942D88-6569-41EA-94EF-1BD06F39800A}" destId="{912DEE1C-29A8-4CAE-8FB0-E7849DA52E88}" srcOrd="0" destOrd="0" presId="urn:microsoft.com/office/officeart/2005/8/layout/orgChart1"/>
    <dgm:cxn modelId="{C53D4FCC-83AC-4B28-93BB-FCABE25A30DD}" srcId="{624670F5-377B-4974-9602-172E9A71DFA6}" destId="{6F040987-6B43-4F17-BEEE-6EF53C4F05D9}" srcOrd="1" destOrd="0" parTransId="{C5742821-169F-4EC7-B9BD-2AC7C279E0FE}" sibTransId="{5496C821-ED25-4446-B82A-451AF4A0D5C4}"/>
    <dgm:cxn modelId="{C7200AF4-A0B3-41BE-B7FF-D5B539399AD7}" type="presOf" srcId="{6F040987-6B43-4F17-BEEE-6EF53C4F05D9}" destId="{37782331-21A3-4D9A-9286-2BAA1AD9507E}" srcOrd="1" destOrd="0" presId="urn:microsoft.com/office/officeart/2005/8/layout/orgChart1"/>
    <dgm:cxn modelId="{48E18D22-5060-49AB-8BFA-D7F10A7AF628}" type="presOf" srcId="{92A3D182-1F5D-4B85-AA98-E0A25630B7E7}" destId="{B8647E3D-3471-424A-ACB2-9C4A0891DCEF}" srcOrd="0" destOrd="0" presId="urn:microsoft.com/office/officeart/2005/8/layout/orgChart1"/>
    <dgm:cxn modelId="{351817E6-98B3-490E-9324-FA09B3D613A2}" srcId="{624670F5-377B-4974-9602-172E9A71DFA6}" destId="{86F5414A-BDAA-423C-8D08-EAF802A17AC6}" srcOrd="2" destOrd="0" parTransId="{5C67F7E0-D60F-4109-A9DD-455B4E99507B}" sibTransId="{939DF8CE-A94F-4723-BCEE-073BD683DACE}"/>
    <dgm:cxn modelId="{FA4681ED-6354-4C11-9A1F-110C35E761AE}" type="presOf" srcId="{5C67F7E0-D60F-4109-A9DD-455B4E99507B}" destId="{ECDFD463-5F50-462C-99A3-F58BD003452F}" srcOrd="0" destOrd="0" presId="urn:microsoft.com/office/officeart/2005/8/layout/orgChart1"/>
    <dgm:cxn modelId="{80A3C7B8-B368-45B3-8FD0-333F0576AA3D}" type="presOf" srcId="{6F040987-6B43-4F17-BEEE-6EF53C4F05D9}" destId="{8CB07F98-0812-4810-97A0-68CC2A713CC2}" srcOrd="0" destOrd="0" presId="urn:microsoft.com/office/officeart/2005/8/layout/orgChart1"/>
    <dgm:cxn modelId="{3EA1AAF1-9F29-4FC0-9091-804A79AFFF58}" type="presOf" srcId="{766AAFB3-C99F-4DE3-98ED-1C54FA8A2EE9}" destId="{6C0E4A37-D525-49B6-B138-2B32F8C43B4E}" srcOrd="0" destOrd="0" presId="urn:microsoft.com/office/officeart/2005/8/layout/orgChart1"/>
    <dgm:cxn modelId="{BA20C37C-5851-4415-8843-EB301055A526}" srcId="{624670F5-377B-4974-9602-172E9A71DFA6}" destId="{2194DA98-E041-436E-A077-038CC1F5F0BB}" srcOrd="4" destOrd="0" parTransId="{43D168C4-49E0-4137-9221-D96CE181C86D}" sibTransId="{E6CB6F66-C237-4CA9-BDFE-ACAD91B01F46}"/>
    <dgm:cxn modelId="{BFE59F35-9D04-4158-9087-FB69E399343C}" srcId="{92A3D182-1F5D-4B85-AA98-E0A25630B7E7}" destId="{624670F5-377B-4974-9602-172E9A71DFA6}" srcOrd="0" destOrd="0" parTransId="{2487305E-98FD-42A9-B0F2-CBFECFA8A9A8}" sibTransId="{4FD2B0CE-51D9-418D-A51D-10CCDCBEA071}"/>
    <dgm:cxn modelId="{3414E983-BE93-41E8-BCEF-24F4064489F0}" type="presOf" srcId="{43D168C4-49E0-4137-9221-D96CE181C86D}" destId="{C75F06E0-90F9-4830-9364-87E796812F4E}" srcOrd="0" destOrd="0" presId="urn:microsoft.com/office/officeart/2005/8/layout/orgChart1"/>
    <dgm:cxn modelId="{C0D8B845-D9EA-4D14-A415-0D842DA23D99}" type="presOf" srcId="{2194DA98-E041-436E-A077-038CC1F5F0BB}" destId="{14B12702-EC34-4DB4-8F07-D620F0070141}" srcOrd="1" destOrd="0" presId="urn:microsoft.com/office/officeart/2005/8/layout/orgChart1"/>
    <dgm:cxn modelId="{E03CDC1E-768E-4119-847E-6FCC1D0AB542}" srcId="{624670F5-377B-4974-9602-172E9A71DFA6}" destId="{34BC36F1-6976-4F7D-97CB-58A79120BD3B}" srcOrd="5" destOrd="0" parTransId="{766AAFB3-C99F-4DE3-98ED-1C54FA8A2EE9}" sibTransId="{0512A2F0-6FBF-4F73-9F4E-528B435557C9}"/>
    <dgm:cxn modelId="{AD3F0302-1E39-4A3A-A9EB-FC2AC2BDE234}" type="presOf" srcId="{86F5414A-BDAA-423C-8D08-EAF802A17AC6}" destId="{26DD81A5-AFC0-4CEE-83A9-2EB6C732DF21}" srcOrd="0" destOrd="0" presId="urn:microsoft.com/office/officeart/2005/8/layout/orgChart1"/>
    <dgm:cxn modelId="{65CF49AC-6727-4D30-B61F-9ECD42E167E9}" type="presParOf" srcId="{B8647E3D-3471-424A-ACB2-9C4A0891DCEF}" destId="{CEA21DE8-01F6-4E90-ADC8-57100B3FD60F}" srcOrd="0" destOrd="0" presId="urn:microsoft.com/office/officeart/2005/8/layout/orgChart1"/>
    <dgm:cxn modelId="{F5432FB6-2D55-4B31-A169-9A4FCA402112}" type="presParOf" srcId="{CEA21DE8-01F6-4E90-ADC8-57100B3FD60F}" destId="{7048BA3E-8B50-4D69-8594-E29118A67965}" srcOrd="0" destOrd="0" presId="urn:microsoft.com/office/officeart/2005/8/layout/orgChart1"/>
    <dgm:cxn modelId="{8C62F109-FD7A-49C4-A698-EB48FAA1CC2A}" type="presParOf" srcId="{7048BA3E-8B50-4D69-8594-E29118A67965}" destId="{589B62F3-B4C5-49AF-B2C2-28FC5A2063A1}" srcOrd="0" destOrd="0" presId="urn:microsoft.com/office/officeart/2005/8/layout/orgChart1"/>
    <dgm:cxn modelId="{8BAFB4F4-DC8F-4432-9654-93BDACFACD87}" type="presParOf" srcId="{7048BA3E-8B50-4D69-8594-E29118A67965}" destId="{CCBA8A28-BB30-4097-AD4C-962E15A4526B}" srcOrd="1" destOrd="0" presId="urn:microsoft.com/office/officeart/2005/8/layout/orgChart1"/>
    <dgm:cxn modelId="{DD945A18-FA93-4304-9906-6B38AFA6A07C}" type="presParOf" srcId="{CEA21DE8-01F6-4E90-ADC8-57100B3FD60F}" destId="{E21AD96E-F2CE-4076-AF5A-3CC03B1077F5}" srcOrd="1" destOrd="0" presId="urn:microsoft.com/office/officeart/2005/8/layout/orgChart1"/>
    <dgm:cxn modelId="{2F0A2843-324B-4311-8053-C0E4FE95F1B9}" type="presParOf" srcId="{E21AD96E-F2CE-4076-AF5A-3CC03B1077F5}" destId="{1AFE8024-5D91-4568-ACAA-BE50181B67FE}" srcOrd="0" destOrd="0" presId="urn:microsoft.com/office/officeart/2005/8/layout/orgChart1"/>
    <dgm:cxn modelId="{C14590B9-E0A4-4B5B-97F3-3A2FFE482F2B}" type="presParOf" srcId="{E21AD96E-F2CE-4076-AF5A-3CC03B1077F5}" destId="{D2C80FF7-9616-4FE4-A857-12DF7CDA224D}" srcOrd="1" destOrd="0" presId="urn:microsoft.com/office/officeart/2005/8/layout/orgChart1"/>
    <dgm:cxn modelId="{15DFDDBD-6F32-4496-908E-B0444BA4FA90}" type="presParOf" srcId="{D2C80FF7-9616-4FE4-A857-12DF7CDA224D}" destId="{49CD14DE-ADF6-46DB-8EB3-921BEFBEE172}" srcOrd="0" destOrd="0" presId="urn:microsoft.com/office/officeart/2005/8/layout/orgChart1"/>
    <dgm:cxn modelId="{A912C224-02F2-4106-ABF2-B71A5BF9058C}" type="presParOf" srcId="{49CD14DE-ADF6-46DB-8EB3-921BEFBEE172}" destId="{B84DBA5B-707B-4F28-86AC-7ED517A13730}" srcOrd="0" destOrd="0" presId="urn:microsoft.com/office/officeart/2005/8/layout/orgChart1"/>
    <dgm:cxn modelId="{DBCA39AB-F338-438A-ACF2-464157C819D1}" type="presParOf" srcId="{49CD14DE-ADF6-46DB-8EB3-921BEFBEE172}" destId="{F689BAC9-57A1-4D5F-A65F-8BFAFE09A834}" srcOrd="1" destOrd="0" presId="urn:microsoft.com/office/officeart/2005/8/layout/orgChart1"/>
    <dgm:cxn modelId="{3931B263-D63A-4320-A793-2E1AD87B108F}" type="presParOf" srcId="{D2C80FF7-9616-4FE4-A857-12DF7CDA224D}" destId="{405100F6-4078-4635-9527-BC85A1077F89}" srcOrd="1" destOrd="0" presId="urn:microsoft.com/office/officeart/2005/8/layout/orgChart1"/>
    <dgm:cxn modelId="{855F2057-B035-413F-99FC-5B7D7AE3624B}" type="presParOf" srcId="{D2C80FF7-9616-4FE4-A857-12DF7CDA224D}" destId="{213AA9B2-09BB-4B30-BC36-FE6C7658E48C}" srcOrd="2" destOrd="0" presId="urn:microsoft.com/office/officeart/2005/8/layout/orgChart1"/>
    <dgm:cxn modelId="{D681CAAA-D214-464C-A27C-78DD73926A7F}" type="presParOf" srcId="{E21AD96E-F2CE-4076-AF5A-3CC03B1077F5}" destId="{844E2B8C-21F8-429E-835E-8773B0E9C768}" srcOrd="2" destOrd="0" presId="urn:microsoft.com/office/officeart/2005/8/layout/orgChart1"/>
    <dgm:cxn modelId="{F1F7E605-317C-4141-9DC4-3F109053141A}" type="presParOf" srcId="{E21AD96E-F2CE-4076-AF5A-3CC03B1077F5}" destId="{48C98311-6E7A-49FF-9549-E4297E3313EC}" srcOrd="3" destOrd="0" presId="urn:microsoft.com/office/officeart/2005/8/layout/orgChart1"/>
    <dgm:cxn modelId="{284844E2-0FAB-4A4C-BBD4-26E33472923D}" type="presParOf" srcId="{48C98311-6E7A-49FF-9549-E4297E3313EC}" destId="{5F1BBC01-D216-49AF-8DDE-5C277CA70B94}" srcOrd="0" destOrd="0" presId="urn:microsoft.com/office/officeart/2005/8/layout/orgChart1"/>
    <dgm:cxn modelId="{D999A955-7772-41A3-8292-0E9168E72878}" type="presParOf" srcId="{5F1BBC01-D216-49AF-8DDE-5C277CA70B94}" destId="{8CB07F98-0812-4810-97A0-68CC2A713CC2}" srcOrd="0" destOrd="0" presId="urn:microsoft.com/office/officeart/2005/8/layout/orgChart1"/>
    <dgm:cxn modelId="{9555D9C5-6EC2-451C-AB64-9F742CBEF0BA}" type="presParOf" srcId="{5F1BBC01-D216-49AF-8DDE-5C277CA70B94}" destId="{37782331-21A3-4D9A-9286-2BAA1AD9507E}" srcOrd="1" destOrd="0" presId="urn:microsoft.com/office/officeart/2005/8/layout/orgChart1"/>
    <dgm:cxn modelId="{41B71E2C-E1B0-4BBE-BA8A-EC1A90C7C00F}" type="presParOf" srcId="{48C98311-6E7A-49FF-9549-E4297E3313EC}" destId="{EDBC8037-75A7-4DD3-A4C2-8186504DAB1D}" srcOrd="1" destOrd="0" presId="urn:microsoft.com/office/officeart/2005/8/layout/orgChart1"/>
    <dgm:cxn modelId="{658908F9-FCEC-444B-ACDE-F4FE2E1394F0}" type="presParOf" srcId="{48C98311-6E7A-49FF-9549-E4297E3313EC}" destId="{7735D4CE-BF21-4EA3-9B18-E0E77535EA88}" srcOrd="2" destOrd="0" presId="urn:microsoft.com/office/officeart/2005/8/layout/orgChart1"/>
    <dgm:cxn modelId="{1EFF3E8D-5936-437A-BEC3-82A2B79749D9}" type="presParOf" srcId="{E21AD96E-F2CE-4076-AF5A-3CC03B1077F5}" destId="{ECDFD463-5F50-462C-99A3-F58BD003452F}" srcOrd="4" destOrd="0" presId="urn:microsoft.com/office/officeart/2005/8/layout/orgChart1"/>
    <dgm:cxn modelId="{FD8A690B-A7A4-40F2-96E3-16F8AFDA1713}" type="presParOf" srcId="{E21AD96E-F2CE-4076-AF5A-3CC03B1077F5}" destId="{271C6F2B-4414-4D68-B9F3-EA94EB4332CE}" srcOrd="5" destOrd="0" presId="urn:microsoft.com/office/officeart/2005/8/layout/orgChart1"/>
    <dgm:cxn modelId="{B46A0F27-3A5C-486C-9EA2-9FE47C1B6ECE}" type="presParOf" srcId="{271C6F2B-4414-4D68-B9F3-EA94EB4332CE}" destId="{76B33213-FE34-4646-8942-31A80CE5C2EB}" srcOrd="0" destOrd="0" presId="urn:microsoft.com/office/officeart/2005/8/layout/orgChart1"/>
    <dgm:cxn modelId="{069B5204-32EC-4AFF-B88E-D48EE5F59369}" type="presParOf" srcId="{76B33213-FE34-4646-8942-31A80CE5C2EB}" destId="{26DD81A5-AFC0-4CEE-83A9-2EB6C732DF21}" srcOrd="0" destOrd="0" presId="urn:microsoft.com/office/officeart/2005/8/layout/orgChart1"/>
    <dgm:cxn modelId="{BEA386EF-3CED-4E04-88D0-A51A24CABFF0}" type="presParOf" srcId="{76B33213-FE34-4646-8942-31A80CE5C2EB}" destId="{BBD2ECE9-ADB1-48E8-85A8-174FD31D324F}" srcOrd="1" destOrd="0" presId="urn:microsoft.com/office/officeart/2005/8/layout/orgChart1"/>
    <dgm:cxn modelId="{02F0306C-3D46-41FC-AE43-23F5DC01D658}" type="presParOf" srcId="{271C6F2B-4414-4D68-B9F3-EA94EB4332CE}" destId="{521F3FC7-6CC0-4E22-A8C4-EC181F289860}" srcOrd="1" destOrd="0" presId="urn:microsoft.com/office/officeart/2005/8/layout/orgChart1"/>
    <dgm:cxn modelId="{1F5BD793-6D09-4BD1-8E64-4C87DFAD3D74}" type="presParOf" srcId="{271C6F2B-4414-4D68-B9F3-EA94EB4332CE}" destId="{B8EFDE6D-2780-401E-B182-6E51297410F6}" srcOrd="2" destOrd="0" presId="urn:microsoft.com/office/officeart/2005/8/layout/orgChart1"/>
    <dgm:cxn modelId="{67A68062-97B0-419E-8B0E-789B5CD8AEA2}" type="presParOf" srcId="{E21AD96E-F2CE-4076-AF5A-3CC03B1077F5}" destId="{C26B3A33-8FF9-4490-B36B-8E94C6B358CB}" srcOrd="6" destOrd="0" presId="urn:microsoft.com/office/officeart/2005/8/layout/orgChart1"/>
    <dgm:cxn modelId="{447D5D28-B629-4CA2-8A00-FDE3B7ACFFDB}" type="presParOf" srcId="{E21AD96E-F2CE-4076-AF5A-3CC03B1077F5}" destId="{C0CE0D22-7665-4CA3-9633-8D495E268506}" srcOrd="7" destOrd="0" presId="urn:microsoft.com/office/officeart/2005/8/layout/orgChart1"/>
    <dgm:cxn modelId="{38539FC7-203A-481E-A232-2BE5BE75B80C}" type="presParOf" srcId="{C0CE0D22-7665-4CA3-9633-8D495E268506}" destId="{D921DF1B-C820-405A-8731-A97BD43B345B}" srcOrd="0" destOrd="0" presId="urn:microsoft.com/office/officeart/2005/8/layout/orgChart1"/>
    <dgm:cxn modelId="{8476C15C-65DA-4747-94EA-7AC9C19542C7}" type="presParOf" srcId="{D921DF1B-C820-405A-8731-A97BD43B345B}" destId="{912DEE1C-29A8-4CAE-8FB0-E7849DA52E88}" srcOrd="0" destOrd="0" presId="urn:microsoft.com/office/officeart/2005/8/layout/orgChart1"/>
    <dgm:cxn modelId="{A6EC7090-9321-435A-A87E-7F384F5E5801}" type="presParOf" srcId="{D921DF1B-C820-405A-8731-A97BD43B345B}" destId="{D7B35822-1AA8-40AA-B0F4-EB42CB342F46}" srcOrd="1" destOrd="0" presId="urn:microsoft.com/office/officeart/2005/8/layout/orgChart1"/>
    <dgm:cxn modelId="{C1F32F65-AC61-4762-92E7-C3062BAEC2B9}" type="presParOf" srcId="{C0CE0D22-7665-4CA3-9633-8D495E268506}" destId="{08C73B14-1EA3-4B46-9015-E7C95657F5F2}" srcOrd="1" destOrd="0" presId="urn:microsoft.com/office/officeart/2005/8/layout/orgChart1"/>
    <dgm:cxn modelId="{D08832B6-1597-4FE4-9818-3FF256AFFD8B}" type="presParOf" srcId="{C0CE0D22-7665-4CA3-9633-8D495E268506}" destId="{88338C32-F8E2-4BFD-AACF-AAC995CBE544}" srcOrd="2" destOrd="0" presId="urn:microsoft.com/office/officeart/2005/8/layout/orgChart1"/>
    <dgm:cxn modelId="{9341F4B3-BA14-4166-A68E-498DF076D537}" type="presParOf" srcId="{E21AD96E-F2CE-4076-AF5A-3CC03B1077F5}" destId="{C75F06E0-90F9-4830-9364-87E796812F4E}" srcOrd="8" destOrd="0" presId="urn:microsoft.com/office/officeart/2005/8/layout/orgChart1"/>
    <dgm:cxn modelId="{DEC3CBDB-88C3-4C30-ACF0-76891A5FF177}" type="presParOf" srcId="{E21AD96E-F2CE-4076-AF5A-3CC03B1077F5}" destId="{20974241-565D-42D4-8195-CA4848111FAB}" srcOrd="9" destOrd="0" presId="urn:microsoft.com/office/officeart/2005/8/layout/orgChart1"/>
    <dgm:cxn modelId="{FE524105-4495-4511-BE1B-D2953D9771D1}" type="presParOf" srcId="{20974241-565D-42D4-8195-CA4848111FAB}" destId="{794BDA1A-E554-46A0-A41D-6113B11715AF}" srcOrd="0" destOrd="0" presId="urn:microsoft.com/office/officeart/2005/8/layout/orgChart1"/>
    <dgm:cxn modelId="{4E714E27-50D2-46E4-89E6-F6A5AA4193B3}" type="presParOf" srcId="{794BDA1A-E554-46A0-A41D-6113B11715AF}" destId="{CB196BB0-EFB0-4B94-9E15-AAA4962198F3}" srcOrd="0" destOrd="0" presId="urn:microsoft.com/office/officeart/2005/8/layout/orgChart1"/>
    <dgm:cxn modelId="{6307EC07-9830-43CF-866C-05F1CC5FB893}" type="presParOf" srcId="{794BDA1A-E554-46A0-A41D-6113B11715AF}" destId="{14B12702-EC34-4DB4-8F07-D620F0070141}" srcOrd="1" destOrd="0" presId="urn:microsoft.com/office/officeart/2005/8/layout/orgChart1"/>
    <dgm:cxn modelId="{9AF1F11D-690D-402A-AD73-E8E100166E95}" type="presParOf" srcId="{20974241-565D-42D4-8195-CA4848111FAB}" destId="{5951808C-B1E5-46CE-8316-0E11BEAEA05B}" srcOrd="1" destOrd="0" presId="urn:microsoft.com/office/officeart/2005/8/layout/orgChart1"/>
    <dgm:cxn modelId="{DD6F2CBC-94BC-4C33-B970-D4BD491440B5}" type="presParOf" srcId="{20974241-565D-42D4-8195-CA4848111FAB}" destId="{62843D50-1BCF-4AE1-A5AD-F19509680EDB}" srcOrd="2" destOrd="0" presId="urn:microsoft.com/office/officeart/2005/8/layout/orgChart1"/>
    <dgm:cxn modelId="{B297EE11-C6F2-40FD-9331-05D47C4E524E}" type="presParOf" srcId="{E21AD96E-F2CE-4076-AF5A-3CC03B1077F5}" destId="{6C0E4A37-D525-49B6-B138-2B32F8C43B4E}" srcOrd="10" destOrd="0" presId="urn:microsoft.com/office/officeart/2005/8/layout/orgChart1"/>
    <dgm:cxn modelId="{95B3A525-A7FC-40BF-82A9-454512057C66}" type="presParOf" srcId="{E21AD96E-F2CE-4076-AF5A-3CC03B1077F5}" destId="{A2164EE0-52DE-4BF3-AEF6-48D9ED5550A4}" srcOrd="11" destOrd="0" presId="urn:microsoft.com/office/officeart/2005/8/layout/orgChart1"/>
    <dgm:cxn modelId="{4E8AC540-C05F-41E5-BC3A-2032FF759B67}" type="presParOf" srcId="{A2164EE0-52DE-4BF3-AEF6-48D9ED5550A4}" destId="{A571D77E-E721-4745-9C5C-1305A9E6FFB4}" srcOrd="0" destOrd="0" presId="urn:microsoft.com/office/officeart/2005/8/layout/orgChart1"/>
    <dgm:cxn modelId="{84A440D1-4C64-44A0-A2F0-B46E4EB9DDDB}" type="presParOf" srcId="{A571D77E-E721-4745-9C5C-1305A9E6FFB4}" destId="{07FF3B9A-1DAC-4F6E-B9F6-266C328B9D65}" srcOrd="0" destOrd="0" presId="urn:microsoft.com/office/officeart/2005/8/layout/orgChart1"/>
    <dgm:cxn modelId="{2D7E22B6-71B4-4423-A9AD-B2586A9E8E8D}" type="presParOf" srcId="{A571D77E-E721-4745-9C5C-1305A9E6FFB4}" destId="{18F278B3-9AAD-4D27-A541-7672C5691656}" srcOrd="1" destOrd="0" presId="urn:microsoft.com/office/officeart/2005/8/layout/orgChart1"/>
    <dgm:cxn modelId="{B3499E5C-2EEB-4426-A659-9337BDDA9062}" type="presParOf" srcId="{A2164EE0-52DE-4BF3-AEF6-48D9ED5550A4}" destId="{D2330172-6F45-4F10-86BA-87E8F4B12696}" srcOrd="1" destOrd="0" presId="urn:microsoft.com/office/officeart/2005/8/layout/orgChart1"/>
    <dgm:cxn modelId="{3AB5FC49-43E9-4BCB-92BF-82D0EB16BBAB}" type="presParOf" srcId="{A2164EE0-52DE-4BF3-AEF6-48D9ED5550A4}" destId="{1A1ABC87-FAA8-4430-A85D-D6624A1A22E1}" srcOrd="2" destOrd="0" presId="urn:microsoft.com/office/officeart/2005/8/layout/orgChart1"/>
    <dgm:cxn modelId="{74CF3788-A8DB-467D-BDB2-ACB005F21030}" type="presParOf" srcId="{CEA21DE8-01F6-4E90-ADC8-57100B3FD60F}" destId="{937B0299-E0B2-4CD1-9314-15D3E0E8D8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A2B31-2802-44D3-B9BE-4C4DBC6E48E1}">
      <dsp:nvSpPr>
        <dsp:cNvPr id="0" name=""/>
        <dsp:cNvSpPr/>
      </dsp:nvSpPr>
      <dsp:spPr>
        <a:xfrm>
          <a:off x="4104481" y="893528"/>
          <a:ext cx="3214655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5" y="185971"/>
              </a:lnTo>
              <a:lnTo>
                <a:pt x="3214655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3E279-D384-4E26-AE09-FEB6E60F614A}">
      <dsp:nvSpPr>
        <dsp:cNvPr id="0" name=""/>
        <dsp:cNvSpPr/>
      </dsp:nvSpPr>
      <dsp:spPr>
        <a:xfrm>
          <a:off x="4104481" y="893528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20D63-348E-43EB-9F45-21AB14945448}">
      <dsp:nvSpPr>
        <dsp:cNvPr id="0" name=""/>
        <dsp:cNvSpPr/>
      </dsp:nvSpPr>
      <dsp:spPr>
        <a:xfrm>
          <a:off x="3032929" y="893528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FA946-707F-42D4-A9F1-4697F2016D31}">
      <dsp:nvSpPr>
        <dsp:cNvPr id="0" name=""/>
        <dsp:cNvSpPr/>
      </dsp:nvSpPr>
      <dsp:spPr>
        <a:xfrm>
          <a:off x="889826" y="893528"/>
          <a:ext cx="3214655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5" y="0"/>
              </a:moveTo>
              <a:lnTo>
                <a:pt x="3214655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18E92-D8C4-40BF-AFFC-7B3FEE86C0DF}">
      <dsp:nvSpPr>
        <dsp:cNvPr id="0" name=""/>
        <dsp:cNvSpPr/>
      </dsp:nvSpPr>
      <dsp:spPr>
        <a:xfrm>
          <a:off x="3218901" y="7948"/>
          <a:ext cx="1771159" cy="8855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Биология</a:t>
          </a:r>
        </a:p>
      </dsp:txBody>
      <dsp:txXfrm>
        <a:off x="3218901" y="7948"/>
        <a:ext cx="1771159" cy="885579"/>
      </dsp:txXfrm>
    </dsp:sp>
    <dsp:sp modelId="{85A6988C-838B-479D-8099-7B9998A1E87D}">
      <dsp:nvSpPr>
        <dsp:cNvPr id="0" name=""/>
        <dsp:cNvSpPr/>
      </dsp:nvSpPr>
      <dsp:spPr>
        <a:xfrm>
          <a:off x="4246" y="1265471"/>
          <a:ext cx="1771159" cy="8855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Ботаника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46" y="1265471"/>
        <a:ext cx="1771159" cy="885579"/>
      </dsp:txXfrm>
    </dsp:sp>
    <dsp:sp modelId="{7944CC3B-F1E2-47EE-B064-821E5D4D497C}">
      <dsp:nvSpPr>
        <dsp:cNvPr id="0" name=""/>
        <dsp:cNvSpPr/>
      </dsp:nvSpPr>
      <dsp:spPr>
        <a:xfrm>
          <a:off x="2147349" y="1265471"/>
          <a:ext cx="1771159" cy="8855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Зоология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47349" y="1265471"/>
        <a:ext cx="1771159" cy="885579"/>
      </dsp:txXfrm>
    </dsp:sp>
    <dsp:sp modelId="{AD65FCF0-4D77-42A3-A148-1A2385BF3266}">
      <dsp:nvSpPr>
        <dsp:cNvPr id="0" name=""/>
        <dsp:cNvSpPr/>
      </dsp:nvSpPr>
      <dsp:spPr>
        <a:xfrm>
          <a:off x="4290453" y="1265471"/>
          <a:ext cx="1771159" cy="8855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Анатомия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90453" y="1265471"/>
        <a:ext cx="1771159" cy="885579"/>
      </dsp:txXfrm>
    </dsp:sp>
    <dsp:sp modelId="{A7BF403E-F32E-41C5-ADC8-DAFF0472448F}">
      <dsp:nvSpPr>
        <dsp:cNvPr id="0" name=""/>
        <dsp:cNvSpPr/>
      </dsp:nvSpPr>
      <dsp:spPr>
        <a:xfrm>
          <a:off x="6433556" y="1265471"/>
          <a:ext cx="1771159" cy="8855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Экология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33556" y="1265471"/>
        <a:ext cx="1771159" cy="88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237A3-AE72-4585-869F-8DD19755E00F}">
      <dsp:nvSpPr>
        <dsp:cNvPr id="0" name=""/>
        <dsp:cNvSpPr/>
      </dsp:nvSpPr>
      <dsp:spPr>
        <a:xfrm>
          <a:off x="4114800" y="756109"/>
          <a:ext cx="2941403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941403" y="122490"/>
              </a:lnTo>
              <a:lnTo>
                <a:pt x="2941403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1F465-5342-4C68-AFF1-C9482D616DB0}">
      <dsp:nvSpPr>
        <dsp:cNvPr id="0" name=""/>
        <dsp:cNvSpPr/>
      </dsp:nvSpPr>
      <dsp:spPr>
        <a:xfrm>
          <a:off x="4114800" y="756109"/>
          <a:ext cx="1529841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1529841" y="122490"/>
              </a:lnTo>
              <a:lnTo>
                <a:pt x="1529841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4B808-CA1C-4565-9581-CFA76D191345}">
      <dsp:nvSpPr>
        <dsp:cNvPr id="0" name=""/>
        <dsp:cNvSpPr/>
      </dsp:nvSpPr>
      <dsp:spPr>
        <a:xfrm>
          <a:off x="4114800" y="756109"/>
          <a:ext cx="118279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118279" y="122490"/>
              </a:lnTo>
              <a:lnTo>
                <a:pt x="118279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021A6-4BF2-4241-8E25-C83C76A9B66E}">
      <dsp:nvSpPr>
        <dsp:cNvPr id="0" name=""/>
        <dsp:cNvSpPr/>
      </dsp:nvSpPr>
      <dsp:spPr>
        <a:xfrm>
          <a:off x="2821517" y="756109"/>
          <a:ext cx="1293282" cy="244981"/>
        </a:xfrm>
        <a:custGeom>
          <a:avLst/>
          <a:gdLst/>
          <a:ahLst/>
          <a:cxnLst/>
          <a:rect l="0" t="0" r="0" b="0"/>
          <a:pathLst>
            <a:path>
              <a:moveTo>
                <a:pt x="1293282" y="0"/>
              </a:moveTo>
              <a:lnTo>
                <a:pt x="1293282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7976-9658-42BD-AA8E-259C08EFD621}">
      <dsp:nvSpPr>
        <dsp:cNvPr id="0" name=""/>
        <dsp:cNvSpPr/>
      </dsp:nvSpPr>
      <dsp:spPr>
        <a:xfrm>
          <a:off x="1291676" y="756109"/>
          <a:ext cx="2823123" cy="244981"/>
        </a:xfrm>
        <a:custGeom>
          <a:avLst/>
          <a:gdLst/>
          <a:ahLst/>
          <a:cxnLst/>
          <a:rect l="0" t="0" r="0" b="0"/>
          <a:pathLst>
            <a:path>
              <a:moveTo>
                <a:pt x="2823123" y="0"/>
              </a:moveTo>
              <a:lnTo>
                <a:pt x="2823123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C0F37-C0C2-4294-A769-D025ECF8ECCB}">
      <dsp:nvSpPr>
        <dsp:cNvPr id="0" name=""/>
        <dsp:cNvSpPr/>
      </dsp:nvSpPr>
      <dsp:spPr>
        <a:xfrm>
          <a:off x="3054232" y="393"/>
          <a:ext cx="2121134" cy="75571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</a:p>
      </dsp:txBody>
      <dsp:txXfrm>
        <a:off x="3054232" y="393"/>
        <a:ext cx="2121134" cy="755716"/>
      </dsp:txXfrm>
    </dsp:sp>
    <dsp:sp modelId="{738DDAC2-725D-446D-A451-4D370F76378A}">
      <dsp:nvSpPr>
        <dsp:cNvPr id="0" name=""/>
        <dsp:cNvSpPr/>
      </dsp:nvSpPr>
      <dsp:spPr>
        <a:xfrm>
          <a:off x="590106" y="1001091"/>
          <a:ext cx="1403139" cy="151879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Продукты</a:t>
          </a:r>
          <a:b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питания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90106" y="1001091"/>
        <a:ext cx="1403139" cy="1518793"/>
      </dsp:txXfrm>
    </dsp:sp>
    <dsp:sp modelId="{2C095D50-E9BB-4719-9BB2-055354D2EDFB}">
      <dsp:nvSpPr>
        <dsp:cNvPr id="0" name=""/>
        <dsp:cNvSpPr/>
      </dsp:nvSpPr>
      <dsp:spPr>
        <a:xfrm>
          <a:off x="2238227" y="1001091"/>
          <a:ext cx="1166579" cy="116100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Сырье</a:t>
          </a:r>
          <a:b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для</a:t>
          </a:r>
          <a:b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промышленности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38227" y="1001091"/>
        <a:ext cx="1166579" cy="1161009"/>
      </dsp:txXfrm>
    </dsp:sp>
    <dsp:sp modelId="{F644AADF-4062-4399-9EE1-DA58908DCD88}">
      <dsp:nvSpPr>
        <dsp:cNvPr id="0" name=""/>
        <dsp:cNvSpPr/>
      </dsp:nvSpPr>
      <dsp:spPr>
        <a:xfrm>
          <a:off x="3649789" y="1001091"/>
          <a:ext cx="1166579" cy="5832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Лекарст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hlinkClick xmlns:r="http://schemas.openxmlformats.org/officeDocument/2006/relationships" r:id="" action="ppaction://noaction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ва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49789" y="1001091"/>
        <a:ext cx="1166579" cy="583289"/>
      </dsp:txXfrm>
    </dsp:sp>
    <dsp:sp modelId="{AFE6D8AB-5C95-4C36-8E05-2DA0192A87AC}">
      <dsp:nvSpPr>
        <dsp:cNvPr id="0" name=""/>
        <dsp:cNvSpPr/>
      </dsp:nvSpPr>
      <dsp:spPr>
        <a:xfrm>
          <a:off x="5061351" y="1001091"/>
          <a:ext cx="1166579" cy="9668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Украшают</a:t>
          </a:r>
          <a:b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города и дома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061351" y="1001091"/>
        <a:ext cx="1166579" cy="966873"/>
      </dsp:txXfrm>
    </dsp:sp>
    <dsp:sp modelId="{01EF7644-7383-44CC-AE8A-B1C1FE19C4C6}">
      <dsp:nvSpPr>
        <dsp:cNvPr id="0" name=""/>
        <dsp:cNvSpPr/>
      </dsp:nvSpPr>
      <dsp:spPr>
        <a:xfrm>
          <a:off x="6472913" y="1001091"/>
          <a:ext cx="1166579" cy="123115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Влияют на</a:t>
          </a:r>
          <a:b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окружающую</a:t>
          </a:r>
          <a:b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</a:b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среду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72913" y="1001091"/>
        <a:ext cx="1166579" cy="1231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F09C-C0B5-46BD-9CEA-EB8177BE0AC8}">
      <dsp:nvSpPr>
        <dsp:cNvPr id="0" name=""/>
        <dsp:cNvSpPr/>
      </dsp:nvSpPr>
      <dsp:spPr>
        <a:xfrm>
          <a:off x="4114800" y="136173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CEBC-7304-4FF8-BAC4-DC30BC74B8AC}">
      <dsp:nvSpPr>
        <dsp:cNvPr id="0" name=""/>
        <dsp:cNvSpPr/>
      </dsp:nvSpPr>
      <dsp:spPr>
        <a:xfrm>
          <a:off x="4114800" y="136173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C6D2C-605F-4D74-996F-2C924FB3BC24}">
      <dsp:nvSpPr>
        <dsp:cNvPr id="0" name=""/>
        <dsp:cNvSpPr/>
      </dsp:nvSpPr>
      <dsp:spPr>
        <a:xfrm>
          <a:off x="3040554" y="136173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28243-102C-4778-A071-57CE85E65BB8}">
      <dsp:nvSpPr>
        <dsp:cNvPr id="0" name=""/>
        <dsp:cNvSpPr/>
      </dsp:nvSpPr>
      <dsp:spPr>
        <a:xfrm>
          <a:off x="892063" y="136173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444E7-B30F-4899-96C3-5A614891324F}">
      <dsp:nvSpPr>
        <dsp:cNvPr id="0" name=""/>
        <dsp:cNvSpPr/>
      </dsp:nvSpPr>
      <dsp:spPr>
        <a:xfrm>
          <a:off x="3226993" y="473925"/>
          <a:ext cx="1775612" cy="88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Растительное</a:t>
          </a:r>
          <a:b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sp:txBody>
      <dsp:txXfrm>
        <a:off x="3226993" y="473925"/>
        <a:ext cx="1775612" cy="887806"/>
      </dsp:txXfrm>
    </dsp:sp>
    <dsp:sp modelId="{675B96A2-FEBE-4560-B8B6-F216A89AA748}">
      <dsp:nvSpPr>
        <dsp:cNvPr id="0" name=""/>
        <dsp:cNvSpPr/>
      </dsp:nvSpPr>
      <dsp:spPr>
        <a:xfrm>
          <a:off x="4256" y="1734610"/>
          <a:ext cx="1775612" cy="88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Подсолнечное</a:t>
          </a:r>
          <a:b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sp:txBody>
      <dsp:txXfrm>
        <a:off x="4256" y="1734610"/>
        <a:ext cx="1775612" cy="887806"/>
      </dsp:txXfrm>
    </dsp:sp>
    <dsp:sp modelId="{10939112-8AD9-4152-BCE4-78CC87878922}">
      <dsp:nvSpPr>
        <dsp:cNvPr id="0" name=""/>
        <dsp:cNvSpPr/>
      </dsp:nvSpPr>
      <dsp:spPr>
        <a:xfrm>
          <a:off x="2152748" y="1734610"/>
          <a:ext cx="1775612" cy="88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Кукурузное</a:t>
          </a:r>
          <a:b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sp:txBody>
      <dsp:txXfrm>
        <a:off x="2152748" y="1734610"/>
        <a:ext cx="1775612" cy="887806"/>
      </dsp:txXfrm>
    </dsp:sp>
    <dsp:sp modelId="{42CE0CE9-43F2-40A3-AA91-6EF9C118DEAB}">
      <dsp:nvSpPr>
        <dsp:cNvPr id="0" name=""/>
        <dsp:cNvSpPr/>
      </dsp:nvSpPr>
      <dsp:spPr>
        <a:xfrm>
          <a:off x="4301239" y="1734610"/>
          <a:ext cx="1775612" cy="88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Соевое</a:t>
          </a:r>
          <a:b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sp:txBody>
      <dsp:txXfrm>
        <a:off x="4301239" y="1734610"/>
        <a:ext cx="1775612" cy="887806"/>
      </dsp:txXfrm>
    </dsp:sp>
    <dsp:sp modelId="{9DD53AF7-B3FB-41A0-BF87-74BA1CC3AA5F}">
      <dsp:nvSpPr>
        <dsp:cNvPr id="0" name=""/>
        <dsp:cNvSpPr/>
      </dsp:nvSpPr>
      <dsp:spPr>
        <a:xfrm>
          <a:off x="6449730" y="1734610"/>
          <a:ext cx="1775612" cy="88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Оливковое</a:t>
          </a:r>
          <a:b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масло</a:t>
          </a:r>
        </a:p>
      </dsp:txBody>
      <dsp:txXfrm>
        <a:off x="6449730" y="1734610"/>
        <a:ext cx="1775612" cy="887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4A37-D525-49B6-B138-2B32F8C43B4E}">
      <dsp:nvSpPr>
        <dsp:cNvPr id="0" name=""/>
        <dsp:cNvSpPr/>
      </dsp:nvSpPr>
      <dsp:spPr>
        <a:xfrm>
          <a:off x="4114800" y="1029573"/>
          <a:ext cx="3528904" cy="31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98"/>
              </a:lnTo>
              <a:lnTo>
                <a:pt x="3528904" y="194498"/>
              </a:lnTo>
              <a:lnTo>
                <a:pt x="3528904" y="316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F06E0-90F9-4830-9364-87E796812F4E}">
      <dsp:nvSpPr>
        <dsp:cNvPr id="0" name=""/>
        <dsp:cNvSpPr/>
      </dsp:nvSpPr>
      <dsp:spPr>
        <a:xfrm>
          <a:off x="4114800" y="1029573"/>
          <a:ext cx="2117342" cy="31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98"/>
              </a:lnTo>
              <a:lnTo>
                <a:pt x="2117342" y="194498"/>
              </a:lnTo>
              <a:lnTo>
                <a:pt x="2117342" y="316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B3A33-8FF9-4490-B36B-8E94C6B358CB}">
      <dsp:nvSpPr>
        <dsp:cNvPr id="0" name=""/>
        <dsp:cNvSpPr/>
      </dsp:nvSpPr>
      <dsp:spPr>
        <a:xfrm>
          <a:off x="4114800" y="1029573"/>
          <a:ext cx="705780" cy="31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98"/>
              </a:lnTo>
              <a:lnTo>
                <a:pt x="705780" y="194498"/>
              </a:lnTo>
              <a:lnTo>
                <a:pt x="705780" y="316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FD463-5F50-462C-99A3-F58BD003452F}">
      <dsp:nvSpPr>
        <dsp:cNvPr id="0" name=""/>
        <dsp:cNvSpPr/>
      </dsp:nvSpPr>
      <dsp:spPr>
        <a:xfrm>
          <a:off x="3364829" y="1029573"/>
          <a:ext cx="749970" cy="307352"/>
        </a:xfrm>
        <a:custGeom>
          <a:avLst/>
          <a:gdLst/>
          <a:ahLst/>
          <a:cxnLst/>
          <a:rect l="0" t="0" r="0" b="0"/>
          <a:pathLst>
            <a:path>
              <a:moveTo>
                <a:pt x="749970" y="0"/>
              </a:moveTo>
              <a:lnTo>
                <a:pt x="749970" y="184862"/>
              </a:lnTo>
              <a:lnTo>
                <a:pt x="0" y="184862"/>
              </a:lnTo>
              <a:lnTo>
                <a:pt x="0" y="30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2B8C-21F8-429E-835E-8773B0E9C768}">
      <dsp:nvSpPr>
        <dsp:cNvPr id="0" name=""/>
        <dsp:cNvSpPr/>
      </dsp:nvSpPr>
      <dsp:spPr>
        <a:xfrm>
          <a:off x="2050863" y="1029573"/>
          <a:ext cx="2063936" cy="257895"/>
        </a:xfrm>
        <a:custGeom>
          <a:avLst/>
          <a:gdLst/>
          <a:ahLst/>
          <a:cxnLst/>
          <a:rect l="0" t="0" r="0" b="0"/>
          <a:pathLst>
            <a:path>
              <a:moveTo>
                <a:pt x="2063936" y="0"/>
              </a:moveTo>
              <a:lnTo>
                <a:pt x="2063936" y="135404"/>
              </a:lnTo>
              <a:lnTo>
                <a:pt x="0" y="135404"/>
              </a:lnTo>
              <a:lnTo>
                <a:pt x="0" y="25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E8024-5D91-4568-ACAA-BE50181B67FE}">
      <dsp:nvSpPr>
        <dsp:cNvPr id="0" name=""/>
        <dsp:cNvSpPr/>
      </dsp:nvSpPr>
      <dsp:spPr>
        <a:xfrm>
          <a:off x="585895" y="1029573"/>
          <a:ext cx="3528904" cy="316988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94498"/>
              </a:lnTo>
              <a:lnTo>
                <a:pt x="0" y="194498"/>
              </a:lnTo>
              <a:lnTo>
                <a:pt x="0" y="316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62F3-B4C5-49AF-B2C2-28FC5A2063A1}">
      <dsp:nvSpPr>
        <dsp:cNvPr id="0" name=""/>
        <dsp:cNvSpPr/>
      </dsp:nvSpPr>
      <dsp:spPr>
        <a:xfrm>
          <a:off x="2386605" y="208902"/>
          <a:ext cx="3456389" cy="82067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Ботаника</a:t>
          </a:r>
        </a:p>
      </dsp:txBody>
      <dsp:txXfrm>
        <a:off x="2386605" y="208902"/>
        <a:ext cx="3456389" cy="820671"/>
      </dsp:txXfrm>
    </dsp:sp>
    <dsp:sp modelId="{B84DBA5B-707B-4F28-86AC-7ED517A13730}">
      <dsp:nvSpPr>
        <dsp:cNvPr id="0" name=""/>
        <dsp:cNvSpPr/>
      </dsp:nvSpPr>
      <dsp:spPr>
        <a:xfrm>
          <a:off x="2605" y="1346562"/>
          <a:ext cx="1166579" cy="137502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Систематика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растени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й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605" y="1346562"/>
        <a:ext cx="1166579" cy="1375024"/>
      </dsp:txXfrm>
    </dsp:sp>
    <dsp:sp modelId="{8CB07F98-0812-4810-97A0-68CC2A713CC2}">
      <dsp:nvSpPr>
        <dsp:cNvPr id="0" name=""/>
        <dsp:cNvSpPr/>
      </dsp:nvSpPr>
      <dsp:spPr>
        <a:xfrm>
          <a:off x="1467573" y="1287469"/>
          <a:ext cx="1166579" cy="14044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Морфология растений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67573" y="1287469"/>
        <a:ext cx="1166579" cy="1404463"/>
      </dsp:txXfrm>
    </dsp:sp>
    <dsp:sp modelId="{26DD81A5-AFC0-4CEE-83A9-2EB6C732DF21}">
      <dsp:nvSpPr>
        <dsp:cNvPr id="0" name=""/>
        <dsp:cNvSpPr/>
      </dsp:nvSpPr>
      <dsp:spPr>
        <a:xfrm>
          <a:off x="2781539" y="1336926"/>
          <a:ext cx="1166579" cy="14044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Анатомия растений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781539" y="1336926"/>
        <a:ext cx="1166579" cy="1404463"/>
      </dsp:txXfrm>
    </dsp:sp>
    <dsp:sp modelId="{912DEE1C-29A8-4CAE-8FB0-E7849DA52E88}">
      <dsp:nvSpPr>
        <dsp:cNvPr id="0" name=""/>
        <dsp:cNvSpPr/>
      </dsp:nvSpPr>
      <dsp:spPr>
        <a:xfrm>
          <a:off x="4237290" y="1346562"/>
          <a:ext cx="1166579" cy="137502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Эмбриоло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hlinkClick xmlns:r="http://schemas.openxmlformats.org/officeDocument/2006/relationships" r:id="" action="ppaction://noaction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гия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 растений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37290" y="1346562"/>
        <a:ext cx="1166579" cy="1375024"/>
      </dsp:txXfrm>
    </dsp:sp>
    <dsp:sp modelId="{CB196BB0-EFB0-4B94-9E15-AAA4962198F3}">
      <dsp:nvSpPr>
        <dsp:cNvPr id="0" name=""/>
        <dsp:cNvSpPr/>
      </dsp:nvSpPr>
      <dsp:spPr>
        <a:xfrm>
          <a:off x="5648852" y="1346562"/>
          <a:ext cx="1166579" cy="14044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Гео-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ботаника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648852" y="1346562"/>
        <a:ext cx="1166579" cy="1404463"/>
      </dsp:txXfrm>
    </dsp:sp>
    <dsp:sp modelId="{07FF3B9A-1DAC-4F6E-B9F6-266C328B9D65}">
      <dsp:nvSpPr>
        <dsp:cNvPr id="0" name=""/>
        <dsp:cNvSpPr/>
      </dsp:nvSpPr>
      <dsp:spPr>
        <a:xfrm>
          <a:off x="7060414" y="1346562"/>
          <a:ext cx="1166579" cy="133210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Экология растений</a:t>
          </a:r>
          <a:endParaRPr kumimoji="0" lang="ru-RU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060414" y="1346562"/>
        <a:ext cx="1166579" cy="133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986B-E77F-40D3-BCEB-52ED4698BA7F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A2D93-0F49-4C62-AE25-C9DF68C5E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2D93-0F49-4C62-AE25-C9DF68C5E7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5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9EE1-51A5-4B7D-A24E-7E787AF576A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7EF8-D7BC-423E-8C57-60C9B39961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99" y="2967335"/>
            <a:ext cx="879760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Наука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биология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</a:t>
            </a:r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СОШ </a:t>
            </a:r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Финист</a:t>
            </a:r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№</a:t>
            </a:r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</a:p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Ростов-на-Дону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3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Сравнительная характеристика растений и животных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20714"/>
              </p:ext>
            </p:extLst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Питание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Образуют питательные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вещества в процессе фотосинтеза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Питаются готовыми органическими веществами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Рост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 ограничен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Большинство растут до определённого возраста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8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Сравнительная характеристика растений и животных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4636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Движение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err="1" smtClean="0"/>
                        <a:t>Малоподвиж-ны</a:t>
                      </a:r>
                      <a:r>
                        <a:rPr lang="ru-RU" sz="2800" dirty="0" smtClean="0"/>
                        <a:t>, большинство</a:t>
                      </a:r>
                      <a:r>
                        <a:rPr lang="ru-RU" sz="2800" baseline="0" dirty="0" smtClean="0"/>
                        <a:t> ведут прикреплён-</a:t>
                      </a:r>
                      <a:r>
                        <a:rPr lang="ru-RU" sz="2800" baseline="0" dirty="0" err="1" smtClean="0"/>
                        <a:t>ный</a:t>
                      </a:r>
                      <a:r>
                        <a:rPr lang="ru-RU" sz="2800" baseline="0" dirty="0" smtClean="0"/>
                        <a:t> образ жизни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Активно передвигают-</a:t>
                      </a:r>
                      <a:r>
                        <a:rPr lang="ru-RU" sz="2800" dirty="0" err="1" smtClean="0"/>
                        <a:t>ся</a:t>
                      </a:r>
                      <a:r>
                        <a:rPr lang="ru-RU" sz="2800" dirty="0" smtClean="0"/>
                        <a:t>, большинство имеют специальные органы для </a:t>
                      </a:r>
                      <a:r>
                        <a:rPr lang="ru-RU" sz="2800" dirty="0" err="1" smtClean="0"/>
                        <a:t>передвиже-ния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характеристика растений и животных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5292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Дыхание (газообмен)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Вдыхают кислород, выдыхают углекислый газ. Способны к фотосинтезу.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Вдыхают кислород, выдыхают углекислый газ.</a:t>
                      </a:r>
                    </a:p>
                    <a:p>
                      <a:r>
                        <a:rPr lang="ru-RU" sz="2800" dirty="0" smtClean="0"/>
                        <a:t>Не способны к фотосинтезу.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характеристика растений и животных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39826"/>
              </p:ext>
            </p:extLst>
          </p:nvPr>
        </p:nvGraphicFramePr>
        <p:xfrm>
          <a:off x="457200" y="1437848"/>
          <a:ext cx="8229600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419628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Строение клетки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Оболочка</a:t>
                      </a:r>
                      <a:r>
                        <a:rPr lang="ru-RU" sz="2800" baseline="0" dirty="0" smtClean="0"/>
                        <a:t> состоит из клетчатки (целлюлозы), есть пластиды, обеспечивающие окраску листьев, плодов.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Наружный слой клетки тонкий, эластичный, пластиды отсутствуют.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8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kern="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Использование растений человеком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8681779"/>
              </p:ext>
            </p:extLst>
          </p:nvPr>
        </p:nvGraphicFramePr>
        <p:xfrm>
          <a:off x="611560" y="1412776"/>
          <a:ext cx="8229600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6" descr="Продукты-питан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9" y="4405520"/>
            <a:ext cx="1436688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лё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19" y="4425280"/>
            <a:ext cx="1439863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Лекарственные растен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70" y="4425280"/>
            <a:ext cx="14351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Украшают-1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47" y="4437112"/>
            <a:ext cx="1439863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влияют-на-окр-сред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436687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12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BC0F37-C0C2-4294-A769-D025ECF8E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65BC0F37-C0C2-4294-A769-D025ECF8E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3E7976-9658-42BD-AA8E-259C08EFD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713E7976-9658-42BD-AA8E-259C08EFD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8DDAC2-725D-446D-A451-4D370F76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738DDAC2-725D-446D-A451-4D370F763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B021A6-4BF2-4241-8E25-C83C76A9B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F6B021A6-4BF2-4241-8E25-C83C76A9B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095D50-E9BB-4719-9BB2-055354D2E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C095D50-E9BB-4719-9BB2-055354D2E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24B808-CA1C-4565-9581-CFA76D191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5F24B808-CA1C-4565-9581-CFA76D191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44AADF-4062-4399-9EE1-DA58908DC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44AADF-4062-4399-9EE1-DA58908DC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D1F465-5342-4C68-AFF1-C9482D616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44D1F465-5342-4C68-AFF1-C9482D616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E6D8AB-5C95-4C36-8E05-2DA0192A8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FE6D8AB-5C95-4C36-8E05-2DA0192A8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F237A3-AE72-4585-869F-8DD19755E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02F237A3-AE72-4585-869F-8DD19755E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EF7644-7383-44CC-AE8A-B1C1FE19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1EF7644-7383-44CC-AE8A-B1C1FE19C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6120680" cy="1152128"/>
          </a:xfrm>
        </p:spPr>
        <p:txBody>
          <a:bodyPr>
            <a:normAutofit/>
          </a:bodyPr>
          <a:lstStyle/>
          <a:p>
            <a:r>
              <a:rPr lang="ru-RU" sz="4400" kern="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Продукты питания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3" descr="7100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6027738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продукты-из-бобов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140968"/>
            <a:ext cx="367240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Урок 01 (15) ча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8514"/>
          <a:stretch>
            <a:fillRect/>
          </a:stretch>
        </p:blipFill>
        <p:spPr>
          <a:xfrm>
            <a:off x="827584" y="3109704"/>
            <a:ext cx="3772370" cy="282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Урок 01 (15) коф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5531" y="537307"/>
            <a:ext cx="3590925" cy="2274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71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8534"/>
            <a:ext cx="4464496" cy="293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i="1" kern="0" dirty="0">
                <a:solidFill>
                  <a:srgbClr val="C00000"/>
                </a:solidFill>
                <a:latin typeface="Arial"/>
              </a:rPr>
              <a:t>Растительное масло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26989708"/>
              </p:ext>
            </p:extLst>
          </p:nvPr>
        </p:nvGraphicFramePr>
        <p:xfrm>
          <a:off x="457200" y="1052737"/>
          <a:ext cx="8229600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6" descr="Урок 01 (10)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149724"/>
            <a:ext cx="1800225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Урок 01 (11)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724"/>
            <a:ext cx="1800225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Урок 01 (12)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07" y="4149724"/>
            <a:ext cx="1800225" cy="242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Урок 01 (13)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4"/>
            <a:ext cx="1800225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1444E7-B30F-4899-96C3-5A6148913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E1444E7-B30F-4899-96C3-5A6148913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28243-102C-4778-A071-57CE85E6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E8E28243-102C-4778-A071-57CE85E65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5B96A2-FEBE-4560-B8B6-F216A89AA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675B96A2-FEBE-4560-B8B6-F216A89AA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C6D2C-605F-4D74-996F-2C924FB3B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A84C6D2C-605F-4D74-996F-2C924FB3B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39112-8AD9-4152-BCE4-78CC8787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10939112-8AD9-4152-BCE4-78CC8787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BBCEBC-7304-4FF8-BAC4-DC30BC74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B8BBCEBC-7304-4FF8-BAC4-DC30BC74B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CE0CE9-43F2-40A3-AA91-6EF9C118D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42CE0CE9-43F2-40A3-AA91-6EF9C118D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1DF09C-C0B5-46BD-9CEA-EB8177B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8D1DF09C-C0B5-46BD-9CEA-EB8177BE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D53AF7-B3FB-41A0-BF87-74BA1CC3A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9DD53AF7-B3FB-41A0-BF87-74BA1CC3A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026570"/>
          </a:xfrm>
        </p:spPr>
        <p:txBody>
          <a:bodyPr>
            <a:normAutofit/>
          </a:bodyPr>
          <a:lstStyle/>
          <a:p>
            <a:r>
              <a:rPr lang="ru-RU" sz="3600" b="1" i="1" kern="0" dirty="0" smtClean="0">
                <a:solidFill>
                  <a:srgbClr val="C00000"/>
                </a:solidFill>
                <a:latin typeface="Arial"/>
              </a:rPr>
              <a:t/>
            </a:r>
            <a:br>
              <a:rPr lang="ru-RU" sz="3600" b="1" i="1" kern="0" dirty="0" smtClean="0">
                <a:solidFill>
                  <a:srgbClr val="C00000"/>
                </a:solidFill>
                <a:latin typeface="Arial"/>
              </a:rPr>
            </a:br>
            <a:r>
              <a:rPr lang="ru-RU" sz="3600" b="1" i="1" kern="0" dirty="0">
                <a:solidFill>
                  <a:srgbClr val="C00000"/>
                </a:solidFill>
                <a:latin typeface="Arial"/>
              </a:rPr>
              <a:t/>
            </a:r>
            <a:br>
              <a:rPr lang="ru-RU" sz="3600" b="1" i="1" kern="0" dirty="0">
                <a:solidFill>
                  <a:srgbClr val="C00000"/>
                </a:solidFill>
                <a:latin typeface="Arial"/>
              </a:rPr>
            </a:br>
            <a:r>
              <a:rPr lang="ru-RU" sz="3600" b="1" i="1" kern="0" dirty="0" smtClean="0">
                <a:solidFill>
                  <a:srgbClr val="C00000"/>
                </a:solidFill>
                <a:latin typeface="Arial"/>
              </a:rPr>
              <a:t>Сырьё </a:t>
            </a:r>
            <a:r>
              <a:rPr lang="ru-RU" sz="3600" b="1" i="1" kern="0" dirty="0">
                <a:solidFill>
                  <a:srgbClr val="C00000"/>
                </a:solidFill>
                <a:latin typeface="Arial"/>
              </a:rPr>
              <a:t>для промышленности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8" descr="сырье-лён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359886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YeniseiRiverShipping-small-1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584200"/>
            <a:ext cx="3780284" cy="234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9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086" y="3990974"/>
            <a:ext cx="3388337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200408301204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990975"/>
            <a:ext cx="3798888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728192"/>
          </a:xfrm>
        </p:spPr>
        <p:txBody>
          <a:bodyPr>
            <a:normAutofit/>
          </a:bodyPr>
          <a:lstStyle/>
          <a:p>
            <a:r>
              <a:rPr lang="ru-RU" sz="3600" b="1" i="1" kern="0" dirty="0">
                <a:solidFill>
                  <a:srgbClr val="C00000"/>
                </a:solidFill>
                <a:latin typeface="Arial"/>
              </a:rPr>
              <a:t>Строительные материалы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парусник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76672"/>
            <a:ext cx="34461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im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76672"/>
            <a:ext cx="3598862" cy="230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мостик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014788"/>
            <a:ext cx="3798887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j02892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3971131"/>
            <a:ext cx="3798888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kern="0" dirty="0">
                <a:solidFill>
                  <a:srgbClr val="C00000"/>
                </a:solidFill>
                <a:latin typeface="Arial"/>
              </a:rPr>
              <a:t>Лекарственные препараты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Лек раст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44533"/>
            <a:ext cx="3051373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367212"/>
            <a:ext cx="3168352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lekarst_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771949" y="2204715"/>
            <a:ext cx="3598862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111708519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125215"/>
            <a:ext cx="2952328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8" descr="морфологи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1800200" cy="259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6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556792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Наука биология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5675" y="2536617"/>
            <a:ext cx="30446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42900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ym typeface="Wingdings 2" pitchFamily="18" charset="2"/>
              </a:rPr>
              <a:t>О чем? Когда? Для чего?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Растения-материал для дизайна</a:t>
            </a:r>
            <a:endParaRPr lang="ru-RU" sz="36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Урок 01 (19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412776"/>
            <a:ext cx="3333750" cy="452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yasenevo_060702_004_smal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4062413"/>
            <a:ext cx="3798887" cy="224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bel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8" y="1565116"/>
            <a:ext cx="3798887" cy="224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kern="0" dirty="0">
                <a:solidFill>
                  <a:srgbClr val="C00000"/>
                </a:solidFill>
                <a:latin typeface="Arial"/>
              </a:rPr>
              <a:t>Влияние растений на окружающую среду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3" descr="Урок 01 (27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2" y="1600994"/>
            <a:ext cx="3457575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j0255461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12" y="1605756"/>
            <a:ext cx="3457575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3050"/>
            <a:ext cx="8244408" cy="779686"/>
          </a:xfrm>
        </p:spPr>
        <p:txBody>
          <a:bodyPr>
            <a:normAutofit fontScale="90000"/>
          </a:bodyPr>
          <a:lstStyle/>
          <a:p>
            <a:r>
              <a:rPr lang="ru-RU" sz="4400" i="1" kern="0" dirty="0">
                <a:solidFill>
                  <a:srgbClr val="C00000"/>
                </a:solidFill>
                <a:latin typeface="Arial"/>
              </a:rPr>
              <a:t>Ботаника – наука о растениях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00808"/>
            <a:ext cx="4104456" cy="44253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Что </a:t>
            </a:r>
            <a:r>
              <a:rPr lang="ru-RU" sz="2800" b="1" i="1" dirty="0">
                <a:solidFill>
                  <a:srgbClr val="FF0000"/>
                </a:solidFill>
              </a:rPr>
              <a:t>изучает ботаника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ru-RU" sz="2800" b="1" i="1" dirty="0"/>
          </a:p>
          <a:p>
            <a:pPr marL="800100" lvl="1" indent="-342900" algn="ctr">
              <a:buFont typeface="Arial" pitchFamily="34" charset="0"/>
              <a:buChar char="•"/>
            </a:pPr>
            <a:r>
              <a:rPr lang="ru-RU" sz="3200" b="1" i="1" dirty="0"/>
              <a:t>Многообразие растений</a:t>
            </a:r>
          </a:p>
          <a:p>
            <a:pPr marL="800100" lvl="1" indent="-342900" algn="ctr">
              <a:buFont typeface="Arial" pitchFamily="34" charset="0"/>
              <a:buChar char="•"/>
            </a:pPr>
            <a:r>
              <a:rPr lang="ru-RU" sz="3200" b="1" i="1" dirty="0"/>
              <a:t>Строение</a:t>
            </a:r>
          </a:p>
          <a:p>
            <a:pPr marL="800100" lvl="1" indent="-342900" algn="ctr">
              <a:buFont typeface="Arial" pitchFamily="34" charset="0"/>
              <a:buChar char="•"/>
            </a:pPr>
            <a:r>
              <a:rPr lang="ru-RU" sz="3200" b="1" i="1" dirty="0" smtClean="0"/>
              <a:t>Жизнедеятельность </a:t>
            </a:r>
            <a:r>
              <a:rPr lang="ru-RU" sz="3200" b="1" i="1" dirty="0"/>
              <a:t>растений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401863" cy="452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kern="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Разделы ботаники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53263961"/>
              </p:ext>
            </p:extLst>
          </p:nvPr>
        </p:nvGraphicFramePr>
        <p:xfrm>
          <a:off x="457200" y="1124744"/>
          <a:ext cx="8229600" cy="303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3" descr="систематика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6680"/>
            <a:ext cx="1201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морфологи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3096"/>
            <a:ext cx="12017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Анатомия-раст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70216"/>
            <a:ext cx="12017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эмбриология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0215"/>
            <a:ext cx="1201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ге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1527"/>
            <a:ext cx="12049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Экология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22" y="4028249"/>
            <a:ext cx="12017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2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9B62F3-B4C5-49AF-B2C2-28FC5A206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89B62F3-B4C5-49AF-B2C2-28FC5A206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AFE8024-5D91-4568-ACAA-BE50181B6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1AFE8024-5D91-4568-ACAA-BE50181B6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4DBA5B-707B-4F28-86AC-7ED517A13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84DBA5B-707B-4F28-86AC-7ED517A13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4E2B8C-21F8-429E-835E-8773B0E9C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844E2B8C-21F8-429E-835E-8773B0E9C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07F98-0812-4810-97A0-68CC2A713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8CB07F98-0812-4810-97A0-68CC2A713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DFD463-5F50-462C-99A3-F58BD0034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ECDFD463-5F50-462C-99A3-F58BD0034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DD81A5-AFC0-4CEE-83A9-2EB6C732D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26DD81A5-AFC0-4CEE-83A9-2EB6C732D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6B3A33-8FF9-4490-B36B-8E94C6B35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C26B3A33-8FF9-4490-B36B-8E94C6B35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12DEE1C-29A8-4CAE-8FB0-E7849DA5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912DEE1C-29A8-4CAE-8FB0-E7849DA52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5F06E0-90F9-4830-9364-87E79681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C75F06E0-90F9-4830-9364-87E79681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196BB0-EFB0-4B94-9E15-AAA496219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CB196BB0-EFB0-4B94-9E15-AAA496219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0E4A37-D525-49B6-B138-2B32F8C43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6C0E4A37-D525-49B6-B138-2B32F8C43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FF3B9A-1DAC-4F6E-B9F6-266C328B9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07FF3B9A-1DAC-4F6E-B9F6-266C328B9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Систематика растений</a:t>
            </a:r>
          </a:p>
        </p:txBody>
      </p:sp>
      <p:pic>
        <p:nvPicPr>
          <p:cNvPr id="4" name="Picture 5" descr="систематика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556792"/>
            <a:ext cx="8229600" cy="3650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10202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i="1" kern="0" dirty="0" smtClean="0">
                <a:solidFill>
                  <a:srgbClr val="C00000"/>
                </a:solidFill>
                <a:latin typeface="Arial"/>
              </a:rPr>
              <a:t>Систематика </a:t>
            </a:r>
            <a:r>
              <a:rPr lang="ru-RU" sz="3600" b="1" i="1" kern="0" dirty="0">
                <a:solidFill>
                  <a:srgbClr val="C00000"/>
                </a:solidFill>
                <a:latin typeface="Arial"/>
              </a:rPr>
              <a:t>– это наука о классификации </a:t>
            </a:r>
            <a:r>
              <a:rPr lang="ru-RU" sz="3600" b="1" i="1" kern="0" dirty="0" smtClean="0">
                <a:solidFill>
                  <a:srgbClr val="C00000"/>
                </a:solidFill>
                <a:latin typeface="Arial"/>
              </a:rPr>
              <a:t>организмов</a:t>
            </a:r>
            <a:endParaRPr lang="ru-RU" sz="3600" b="1" i="1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7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Морфология растений</a:t>
            </a:r>
          </a:p>
        </p:txBody>
      </p:sp>
      <p:pic>
        <p:nvPicPr>
          <p:cNvPr id="5" name="Picture 6" descr="морфология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24744"/>
            <a:ext cx="4107325" cy="42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Урок 01 (2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196752"/>
            <a:ext cx="3672408" cy="418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736503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srgbClr val="FFFFFF"/>
                </a:solidFill>
                <a:latin typeface="Arial"/>
              </a:rPr>
              <a:t>М</a:t>
            </a: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FFFFFF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FFFFFF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FFFFFF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FFFFFF"/>
              </a:solidFill>
              <a:latin typeface="Arial"/>
            </a:endParaRPr>
          </a:p>
          <a:p>
            <a:pPr marL="88900"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  <a:latin typeface="Arial"/>
              </a:rPr>
              <a:t>М</a:t>
            </a:r>
            <a:r>
              <a:rPr lang="ru-RU" sz="2800" b="1" i="1" kern="0" dirty="0" smtClean="0">
                <a:solidFill>
                  <a:srgbClr val="C00000"/>
                </a:solidFill>
                <a:latin typeface="Arial"/>
              </a:rPr>
              <a:t>орфология </a:t>
            </a:r>
            <a:r>
              <a:rPr lang="ru-RU" sz="2800" b="1" i="1" kern="0" dirty="0">
                <a:solidFill>
                  <a:srgbClr val="C00000"/>
                </a:solidFill>
                <a:latin typeface="Arial"/>
              </a:rPr>
              <a:t>– это наука о внешнем строении организмов</a:t>
            </a:r>
            <a:r>
              <a:rPr lang="ru-RU" sz="2800" kern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94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Анатомия растений</a:t>
            </a:r>
          </a:p>
        </p:txBody>
      </p:sp>
      <p:pic>
        <p:nvPicPr>
          <p:cNvPr id="5" name="Picture 6" descr="анат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556792"/>
            <a:ext cx="3816424" cy="403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анат-2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628800"/>
            <a:ext cx="36004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3317394"/>
            <a:ext cx="61744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endParaRPr lang="ru-RU" sz="3200" b="1" i="1" dirty="0" smtClean="0">
              <a:solidFill>
                <a:srgbClr val="C00000"/>
              </a:solidFill>
            </a:endParaRPr>
          </a:p>
          <a:p>
            <a:pPr marL="88900"/>
            <a:endParaRPr lang="ru-RU" sz="3200" b="1" i="1" dirty="0">
              <a:solidFill>
                <a:srgbClr val="C00000"/>
              </a:solidFill>
            </a:endParaRPr>
          </a:p>
          <a:p>
            <a:pPr marL="88900"/>
            <a:endParaRPr lang="ru-RU" sz="3200" b="1" i="1" dirty="0" smtClean="0">
              <a:solidFill>
                <a:srgbClr val="C00000"/>
              </a:solidFill>
            </a:endParaRPr>
          </a:p>
          <a:p>
            <a:pPr marL="88900"/>
            <a:endParaRPr lang="ru-RU" sz="3200" b="1" i="1" dirty="0">
              <a:solidFill>
                <a:srgbClr val="C00000"/>
              </a:solidFill>
            </a:endParaRPr>
          </a:p>
          <a:p>
            <a:pPr marL="88900"/>
            <a:r>
              <a:rPr lang="ru-RU" sz="2800" b="1" i="1" dirty="0" smtClean="0">
                <a:solidFill>
                  <a:srgbClr val="C00000"/>
                </a:solidFill>
              </a:rPr>
              <a:t>Анатомия – это наука о внутреннем строении организмов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5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Эмбриология растений</a:t>
            </a:r>
          </a:p>
        </p:txBody>
      </p:sp>
      <p:pic>
        <p:nvPicPr>
          <p:cNvPr id="5" name="Picture 5" descr="Зародыш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382078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Зародыш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628800"/>
            <a:ext cx="3312368" cy="340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2736503"/>
            <a:ext cx="603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 smtClean="0">
              <a:solidFill>
                <a:srgbClr val="C00000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>
              <a:solidFill>
                <a:srgbClr val="C00000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 smtClean="0">
              <a:solidFill>
                <a:srgbClr val="C00000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>
              <a:solidFill>
                <a:srgbClr val="C00000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endParaRPr lang="ru-RU" sz="2800" b="1" i="1" kern="0" dirty="0" smtClean="0">
              <a:solidFill>
                <a:srgbClr val="C00000"/>
              </a:solidFill>
              <a:latin typeface="Arial"/>
            </a:endParaRPr>
          </a:p>
          <a:p>
            <a:pPr marL="88900"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i="1" kern="0" dirty="0" smtClean="0">
                <a:solidFill>
                  <a:srgbClr val="C00000"/>
                </a:solidFill>
                <a:latin typeface="Arial"/>
              </a:rPr>
              <a:t>Эмбриология </a:t>
            </a:r>
            <a:r>
              <a:rPr lang="ru-RU" sz="2800" b="1" i="1" kern="0" dirty="0">
                <a:solidFill>
                  <a:srgbClr val="C00000"/>
                </a:solidFill>
                <a:latin typeface="Arial"/>
              </a:rPr>
              <a:t>– это наука о зародышевом развитии </a:t>
            </a:r>
            <a:r>
              <a:rPr lang="ru-RU" sz="2800" b="1" i="1" kern="0" dirty="0" smtClean="0">
                <a:solidFill>
                  <a:srgbClr val="C00000"/>
                </a:solidFill>
                <a:latin typeface="Arial"/>
              </a:rPr>
              <a:t>организма</a:t>
            </a:r>
            <a:endParaRPr lang="ru-RU" sz="2800" b="1" i="1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46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Геоботаника </a:t>
            </a:r>
            <a:r>
              <a:rPr lang="ru-RU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это наука о  распространении растений на </a:t>
            </a:r>
            <a:r>
              <a:rPr lang="ru-RU" sz="3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Земле</a:t>
            </a:r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5" descr="геоботаника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800" y="2193131"/>
            <a:ext cx="5232400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геоботаник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124075" cy="160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геоботаник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59"/>
            <a:ext cx="2124075" cy="160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геоботаника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124075" cy="160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геоботаника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4" y="4941167"/>
            <a:ext cx="2124075" cy="160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7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Экология растений</a:t>
            </a:r>
            <a:r>
              <a:rPr lang="ru-RU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это </a:t>
            </a:r>
            <a:r>
              <a:rPr lang="ru-RU" sz="36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наука, изучающая их   взаимоотношения с окружающей средой и с другими организмами</a:t>
            </a:r>
          </a:p>
        </p:txBody>
      </p:sp>
      <p:pic>
        <p:nvPicPr>
          <p:cNvPr id="5" name="Picture 11" descr="Берег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564904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Последствия аварии на нефтепроводе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636912"/>
            <a:ext cx="40386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7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i="1" kern="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Биология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91264" cy="13290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Биология – это учение о жизни, или наука о живой природе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61" y="2515810"/>
            <a:ext cx="3456384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36" y="2517337"/>
            <a:ext cx="280831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c 7"/>
          <p:cNvSpPr>
            <a:spLocks/>
          </p:cNvSpPr>
          <p:nvPr/>
        </p:nvSpPr>
        <p:spPr bwMode="auto">
          <a:xfrm>
            <a:off x="4279390" y="2370457"/>
            <a:ext cx="2016125" cy="503237"/>
          </a:xfrm>
          <a:custGeom>
            <a:avLst/>
            <a:gdLst>
              <a:gd name="T0" fmla="*/ 0 w 43192"/>
              <a:gd name="T1" fmla="*/ 489678 h 21600"/>
              <a:gd name="T2" fmla="*/ 2016125 w 43192"/>
              <a:gd name="T3" fmla="*/ 503237 h 21600"/>
              <a:gd name="T4" fmla="*/ 1007876 w 43192"/>
              <a:gd name="T5" fmla="*/ 5032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2" h="21600" fill="none" extrusionOk="0">
                <a:moveTo>
                  <a:pt x="-1" y="21017"/>
                </a:moveTo>
                <a:cubicBezTo>
                  <a:pt x="315" y="9319"/>
                  <a:pt x="9889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</a:path>
              <a:path w="43192" h="21600" stroke="0" extrusionOk="0">
                <a:moveTo>
                  <a:pt x="-1" y="21017"/>
                </a:moveTo>
                <a:cubicBezTo>
                  <a:pt x="315" y="9319"/>
                  <a:pt x="9889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lnTo>
                  <a:pt x="21592" y="21600"/>
                </a:lnTo>
                <a:lnTo>
                  <a:pt x="-1" y="21017"/>
                </a:lnTo>
                <a:close/>
              </a:path>
            </a:pathLst>
          </a:custGeom>
          <a:noFill/>
          <a:ln w="76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rc 6"/>
          <p:cNvSpPr>
            <a:spLocks/>
          </p:cNvSpPr>
          <p:nvPr/>
        </p:nvSpPr>
        <p:spPr bwMode="auto">
          <a:xfrm>
            <a:off x="2512679" y="2370457"/>
            <a:ext cx="1368425" cy="503237"/>
          </a:xfrm>
          <a:custGeom>
            <a:avLst/>
            <a:gdLst>
              <a:gd name="T0" fmla="*/ 0 w 43192"/>
              <a:gd name="T1" fmla="*/ 489678 h 21600"/>
              <a:gd name="T2" fmla="*/ 1368425 w 43192"/>
              <a:gd name="T3" fmla="*/ 503237 h 21600"/>
              <a:gd name="T4" fmla="*/ 684086 w 43192"/>
              <a:gd name="T5" fmla="*/ 5032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2" h="21600" fill="none" extrusionOk="0">
                <a:moveTo>
                  <a:pt x="-1" y="21017"/>
                </a:moveTo>
                <a:cubicBezTo>
                  <a:pt x="315" y="9319"/>
                  <a:pt x="9889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</a:path>
              <a:path w="43192" h="21600" stroke="0" extrusionOk="0">
                <a:moveTo>
                  <a:pt x="-1" y="21017"/>
                </a:moveTo>
                <a:cubicBezTo>
                  <a:pt x="315" y="9319"/>
                  <a:pt x="9889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lnTo>
                  <a:pt x="21592" y="21600"/>
                </a:lnTo>
                <a:lnTo>
                  <a:pt x="-1" y="21017"/>
                </a:lnTo>
                <a:close/>
              </a:path>
            </a:pathLst>
          </a:custGeom>
          <a:noFill/>
          <a:ln w="76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51638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логос" - учение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8697" y="1496347"/>
            <a:ext cx="4296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биос</a:t>
            </a:r>
            <a:r>
              <a:rPr lang="ru-RU" sz="3200" b="1" dirty="0"/>
              <a:t>" - жизнь</a:t>
            </a:r>
          </a:p>
        </p:txBody>
      </p:sp>
    </p:spTree>
    <p:extLst>
      <p:ext uri="{BB962C8B-B14F-4D97-AF65-F5344CB8AC3E}">
        <p14:creationId xmlns:p14="http://schemas.microsoft.com/office/powerpoint/2010/main" val="124755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1" u="sng" dirty="0" smtClean="0"/>
              <a:t>Учебник: стр.9-12,</a:t>
            </a:r>
          </a:p>
          <a:p>
            <a:pPr marL="0" indent="0" algn="ctr">
              <a:buNone/>
            </a:pPr>
            <a:r>
              <a:rPr lang="ru-RU" b="1" i="1" u="sng" dirty="0" smtClean="0"/>
              <a:t>РТ №1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Вот </a:t>
            </a:r>
            <a:r>
              <a:rPr lang="ru-RU" dirty="0"/>
              <a:t>экология – модное слово,</a:t>
            </a:r>
            <a:br>
              <a:rPr lang="ru-RU" dirty="0"/>
            </a:br>
            <a:r>
              <a:rPr lang="ru-RU" dirty="0"/>
              <a:t>Раньше природа не знала такого,</a:t>
            </a:r>
            <a:br>
              <a:rPr lang="ru-RU" dirty="0"/>
            </a:br>
            <a:r>
              <a:rPr lang="ru-RU" dirty="0"/>
              <a:t>Банки, бутылки в кусты не бросали,</a:t>
            </a:r>
            <a:br>
              <a:rPr lang="ru-RU" dirty="0"/>
            </a:br>
            <a:r>
              <a:rPr lang="ru-RU" dirty="0"/>
              <a:t>В реку отходы и нефть не сливали.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13162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kern="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Разделы биологии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" y="4137677"/>
            <a:ext cx="8229600" cy="20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0185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 descr="Зоология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8553"/>
            <a:ext cx="1439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Анатом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56" y="4215146"/>
            <a:ext cx="18002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Экологи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07707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5765302"/>
              </p:ext>
            </p:extLst>
          </p:nvPr>
        </p:nvGraphicFramePr>
        <p:xfrm>
          <a:off x="539526" y="1556792"/>
          <a:ext cx="8208963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065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C18E92-D8C4-40BF-AFFC-7B3FEE86C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BC18E92-D8C4-40BF-AFFC-7B3FEE86C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A946-707F-42D4-A9F1-4697F2016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6AFA946-707F-42D4-A9F1-4697F2016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A6988C-838B-479D-8099-7B9998A1E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5A6988C-838B-479D-8099-7B9998A1E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220D63-348E-43EB-9F45-21AB14945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3220D63-348E-43EB-9F45-21AB14945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44CC3B-F1E2-47EE-B064-821E5D4D4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7944CC3B-F1E2-47EE-B064-821E5D4D4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3E279-D384-4E26-AE09-FEB6E60F6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65D3E279-D384-4E26-AE09-FEB6E60F6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65FCF0-4D77-42A3-A148-1A2385BF3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AD65FCF0-4D77-42A3-A148-1A2385BF3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A2B31-2802-44D3-B9BE-4C4DBC6E4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C03A2B31-2802-44D3-B9BE-4C4DBC6E4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BF403E-F32E-41C5-ADC8-DAFF04724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A7BF403E-F32E-41C5-ADC8-DAFF04724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2108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sz="4400" kern="0" dirty="0" smtClean="0">
                <a:solidFill>
                  <a:srgbClr val="C00000"/>
                </a:solidFill>
                <a:latin typeface="Arial"/>
              </a:rPr>
              <a:t>Зоология </a:t>
            </a:r>
            <a:r>
              <a:rPr lang="ru-RU" sz="4400" kern="0" dirty="0">
                <a:solidFill>
                  <a:srgbClr val="C00000"/>
                </a:solidFill>
                <a:latin typeface="Arial"/>
              </a:rPr>
              <a:t>– наука о животных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208912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Что </a:t>
            </a:r>
            <a:r>
              <a:rPr lang="ru-RU" sz="2400" b="1" i="1" dirty="0">
                <a:solidFill>
                  <a:srgbClr val="FF0000"/>
                </a:solidFill>
              </a:rPr>
              <a:t>изучает зоология?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i="1" dirty="0"/>
              <a:t>Многообразие животных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i="1" dirty="0"/>
              <a:t>Их  строение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i="1" dirty="0"/>
              <a:t>Особенности поведения </a:t>
            </a:r>
          </a:p>
          <a:p>
            <a:endParaRPr lang="ru-RU" dirty="0"/>
          </a:p>
        </p:txBody>
      </p:sp>
      <p:pic>
        <p:nvPicPr>
          <p:cNvPr id="5" name="Picture 4" descr="Урок 01 (04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 b="20474"/>
          <a:stretch>
            <a:fillRect/>
          </a:stretch>
        </p:blipFill>
        <p:spPr>
          <a:xfrm>
            <a:off x="1907704" y="332656"/>
            <a:ext cx="5486400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7992888" cy="851694"/>
          </a:xfrm>
        </p:spPr>
        <p:txBody>
          <a:bodyPr>
            <a:normAutofit fontScale="90000"/>
          </a:bodyPr>
          <a:lstStyle/>
          <a:p>
            <a:r>
              <a:rPr lang="ru-RU" sz="4400" kern="0" dirty="0">
                <a:solidFill>
                  <a:srgbClr val="C00000"/>
                </a:solidFill>
                <a:latin typeface="Arial"/>
              </a:rPr>
              <a:t>Анатомия – наука о человеке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4176464" cy="5090244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/>
              <a:t>      	</a:t>
            </a:r>
            <a:r>
              <a:rPr lang="ru-RU" sz="2800" b="1" i="1" dirty="0" smtClean="0">
                <a:solidFill>
                  <a:srgbClr val="FF0000"/>
                </a:solidFill>
              </a:rPr>
              <a:t>Что </a:t>
            </a:r>
            <a:r>
              <a:rPr lang="ru-RU" sz="2800" b="1" i="1" dirty="0">
                <a:solidFill>
                  <a:srgbClr val="FF0000"/>
                </a:solidFill>
              </a:rPr>
              <a:t>изучает </a:t>
            </a:r>
            <a:r>
              <a:rPr lang="ru-RU" sz="2800" b="1" i="1" dirty="0" smtClean="0">
                <a:solidFill>
                  <a:srgbClr val="FF0000"/>
                </a:solidFill>
              </a:rPr>
              <a:t>      	анатомия?</a:t>
            </a:r>
          </a:p>
          <a:p>
            <a:pPr algn="ctr">
              <a:spcBef>
                <a:spcPct val="0"/>
              </a:spcBef>
            </a:pPr>
            <a:endParaRPr lang="ru-RU" sz="2800" b="1" dirty="0"/>
          </a:p>
          <a:p>
            <a:pPr marL="800100" lvl="1" indent="-342900" algn="ctr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/>
              <a:t>Строение организма человека</a:t>
            </a:r>
          </a:p>
          <a:p>
            <a:pPr marL="800100" lvl="1" indent="-342900" algn="ctr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/>
              <a:t>Особенности жизнедеятельности человека</a:t>
            </a:r>
          </a:p>
          <a:p>
            <a:pPr marL="800100" lvl="1" indent="-342900" algn="ctr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b="1" dirty="0"/>
              <a:t>Сохранение и укрепление здоровья человека</a:t>
            </a:r>
          </a:p>
          <a:p>
            <a:endParaRPr lang="ru-RU" dirty="0"/>
          </a:p>
        </p:txBody>
      </p:sp>
      <p:pic>
        <p:nvPicPr>
          <p:cNvPr id="5" name="Picture 4" descr="Урок 01 (0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268760"/>
            <a:ext cx="3966666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2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kern="0" dirty="0">
                <a:solidFill>
                  <a:srgbClr val="C00000"/>
                </a:solidFill>
                <a:latin typeface="Arial"/>
              </a:rPr>
              <a:t>Экология – наука о среде обитания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Урок 01 (05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00808"/>
            <a:ext cx="3562350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2613392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i="1" dirty="0" smtClean="0"/>
              <a:t>      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Что </a:t>
            </a:r>
            <a:r>
              <a:rPr lang="ru-RU" sz="2800" b="1" i="1" dirty="0">
                <a:solidFill>
                  <a:srgbClr val="FF0000"/>
                </a:solidFill>
              </a:rPr>
              <a:t>изучает экология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0"/>
              </a:spcBef>
            </a:pPr>
            <a:endParaRPr lang="ru-RU" sz="2800" b="1" i="1" dirty="0"/>
          </a:p>
          <a:p>
            <a:pPr lvl="1" algn="ctr">
              <a:spcBef>
                <a:spcPct val="0"/>
              </a:spcBef>
            </a:pPr>
            <a:r>
              <a:rPr lang="ru-RU" sz="2800" b="1" dirty="0"/>
              <a:t>Взаимоотношения живых организмов между собой и с окружающей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12283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Сравнительная характеристика растений и животных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072275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Питание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Рост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Движение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Дыхание (газообмен)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Строение клетки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Сравнительная характеристика растений и животных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0837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сравнения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Питание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Рост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Движение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Дыхание (газообмен)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Строение клетки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388</Words>
  <Application>Microsoft Office PowerPoint</Application>
  <PresentationFormat>Экран (4:3)</PresentationFormat>
  <Paragraphs>150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Биология</vt:lpstr>
      <vt:lpstr>Разделы биологии</vt:lpstr>
      <vt:lpstr>Зоология – наука о животных </vt:lpstr>
      <vt:lpstr>Анатомия – наука о человеке</vt:lpstr>
      <vt:lpstr>Экология – наука о среде обитания</vt:lpstr>
      <vt:lpstr>Сравнительная характеристика растений и животных</vt:lpstr>
      <vt:lpstr>Сравнительная характеристика растений и животных</vt:lpstr>
      <vt:lpstr>Сравнительная характеристика растений и животных</vt:lpstr>
      <vt:lpstr>Сравнительная характеристика растений и животных</vt:lpstr>
      <vt:lpstr>Сравнительная характеристика растений и животных</vt:lpstr>
      <vt:lpstr>Сравнительная характеристика растений и животных</vt:lpstr>
      <vt:lpstr>Использование растений человеком</vt:lpstr>
      <vt:lpstr>Продукты питания</vt:lpstr>
      <vt:lpstr>Растительное масло</vt:lpstr>
      <vt:lpstr>  Сырьё для промышленности</vt:lpstr>
      <vt:lpstr>Строительные материалы</vt:lpstr>
      <vt:lpstr>Лекарственные препараты</vt:lpstr>
      <vt:lpstr>Растения-материал для дизайна</vt:lpstr>
      <vt:lpstr>Влияние растений на окружающую среду</vt:lpstr>
      <vt:lpstr>Ботаника – наука о растениях</vt:lpstr>
      <vt:lpstr>Разделы ботаники</vt:lpstr>
      <vt:lpstr>Систематика растений</vt:lpstr>
      <vt:lpstr>Морфология растений</vt:lpstr>
      <vt:lpstr>Анатомия растений</vt:lpstr>
      <vt:lpstr>Эмбриология растений</vt:lpstr>
      <vt:lpstr>Геоботаника – это наука о  распространении растений на Земле </vt:lpstr>
      <vt:lpstr> Экология растений - это наука, изучающая их   взаимоотношения с окружающей средой и с другими организмами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Елена Станиславовна</cp:lastModifiedBy>
  <cp:revision>22</cp:revision>
  <dcterms:created xsi:type="dcterms:W3CDTF">2011-05-14T06:50:34Z</dcterms:created>
  <dcterms:modified xsi:type="dcterms:W3CDTF">2014-02-22T15:10:12Z</dcterms:modified>
</cp:coreProperties>
</file>