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73" r:id="rId11"/>
    <p:sldId id="270" r:id="rId12"/>
    <p:sldId id="263" r:id="rId13"/>
    <p:sldId id="268" r:id="rId14"/>
    <p:sldId id="274" r:id="rId15"/>
    <p:sldId id="275" r:id="rId16"/>
    <p:sldId id="269" r:id="rId17"/>
    <p:sldId id="265" r:id="rId18"/>
    <p:sldId id="272" r:id="rId19"/>
    <p:sldId id="26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CC"/>
    <a:srgbClr val="0065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3B47-6357-466D-B303-EBF928D972B9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1E0-010F-4096-B5D6-07F15CE7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3B47-6357-466D-B303-EBF928D972B9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1E0-010F-4096-B5D6-07F15CE7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3B47-6357-466D-B303-EBF928D972B9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1E0-010F-4096-B5D6-07F15CE7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3B47-6357-466D-B303-EBF928D972B9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1E0-010F-4096-B5D6-07F15CE7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3B47-6357-466D-B303-EBF928D972B9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1E0-010F-4096-B5D6-07F15CE7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3B47-6357-466D-B303-EBF928D972B9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1E0-010F-4096-B5D6-07F15CE7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3B47-6357-466D-B303-EBF928D972B9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1E0-010F-4096-B5D6-07F15CE7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3B47-6357-466D-B303-EBF928D972B9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1E0-010F-4096-B5D6-07F15CE7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3B47-6357-466D-B303-EBF928D972B9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1E0-010F-4096-B5D6-07F15CE7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3B47-6357-466D-B303-EBF928D972B9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1E0-010F-4096-B5D6-07F15CE7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3B47-6357-466D-B303-EBF928D972B9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41E0-010F-4096-B5D6-07F15CE7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E3B47-6357-466D-B303-EBF928D972B9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641E0-010F-4096-B5D6-07F15CE74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1"/>
            <a:ext cx="8858280" cy="207170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Изобразительные средства языка.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032034">
            <a:off x="5800031" y="4671798"/>
            <a:ext cx="3286148" cy="102523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Сравнение.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098" name="Picture 2" descr="E:\Documents and Settings\kuznetsovata\Мои документы\Мои рисунки\язык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5429288" cy="4071966"/>
          </a:xfrm>
          <a:prstGeom prst="rect">
            <a:avLst/>
          </a:prstGeom>
          <a:noFill/>
        </p:spPr>
      </p:pic>
      <p:pic>
        <p:nvPicPr>
          <p:cNvPr id="4099" name="Picture 3" descr="E:\Documents and Settings\kuznetsovata\Мои документы\Мои рисунки\язык 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143116"/>
            <a:ext cx="1974128" cy="22483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547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364333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Красивые речи приятно слушать</a:t>
            </a:r>
            <a:endParaRPr lang="ru-RU" sz="8000" dirty="0"/>
          </a:p>
        </p:txBody>
      </p:sp>
    </p:spTree>
  </p:cSld>
  <p:clrMapOvr>
    <a:masterClrMapping/>
  </p:clrMapOvr>
  <p:transition advTm="3559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 2.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Составить все возможные словосочетания со словами: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39719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5400" b="1" dirty="0" smtClean="0">
                <a:solidFill>
                  <a:srgbClr val="002060"/>
                </a:solidFill>
              </a:rPr>
              <a:t>    ПРЯМОЙ</a:t>
            </a:r>
          </a:p>
          <a:p>
            <a:pPr>
              <a:buFont typeface="Wingdings" pitchFamily="2" charset="2"/>
              <a:buChar char="Ø"/>
            </a:pPr>
            <a:r>
              <a:rPr lang="ru-RU" sz="5400" b="1" dirty="0" smtClean="0">
                <a:solidFill>
                  <a:srgbClr val="002060"/>
                </a:solidFill>
              </a:rPr>
              <a:t>        СВЕЖИЙ</a:t>
            </a:r>
          </a:p>
          <a:p>
            <a:pPr>
              <a:buFont typeface="Wingdings" pitchFamily="2" charset="2"/>
              <a:buChar char="Ø"/>
            </a:pPr>
            <a:r>
              <a:rPr lang="ru-RU" sz="5400" b="1" dirty="0" smtClean="0">
                <a:solidFill>
                  <a:srgbClr val="002060"/>
                </a:solidFill>
              </a:rPr>
              <a:t>             ХОЛОДНЫЙ</a:t>
            </a:r>
          </a:p>
          <a:p>
            <a:pPr>
              <a:buFont typeface="Wingdings" pitchFamily="2" charset="2"/>
              <a:buChar char="Ø"/>
            </a:pPr>
            <a:r>
              <a:rPr lang="ru-RU" sz="5400" b="1" dirty="0" smtClean="0">
                <a:solidFill>
                  <a:srgbClr val="002060"/>
                </a:solidFill>
              </a:rPr>
              <a:t>                          ОСТРЫЙ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127880"/>
      </p:ext>
    </p:extLst>
  </p:cSld>
  <p:clrMapOvr>
    <a:masterClrMapping/>
  </p:clrMapOvr>
  <p:transition advTm="179078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Отгадай загадку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900618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CC"/>
                </a:solidFill>
              </a:rPr>
              <a:t>Нет у солнца и дождя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CC"/>
                </a:solidFill>
              </a:rPr>
              <a:t>Ни единого гвоздя,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CC"/>
                </a:solidFill>
              </a:rPr>
              <a:t>А построили в два счёта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CC"/>
                </a:solidFill>
              </a:rPr>
              <a:t>Поднебесные ворота.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CC"/>
                </a:solidFill>
              </a:rPr>
              <a:t>Радужная арка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CC"/>
                </a:solidFill>
              </a:rPr>
              <a:t>Запылала ярко,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CC"/>
                </a:solidFill>
              </a:rPr>
              <a:t>Разукрасила траву,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CC"/>
                </a:solidFill>
              </a:rPr>
              <a:t>Расцветила синеву.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33CC"/>
                </a:solidFill>
              </a:rPr>
              <a:t>С.Я.Маршак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  <p:pic>
        <p:nvPicPr>
          <p:cNvPr id="1026" name="Picture 2" descr="E:\Documents and Settings\kuznetsovata\Мои документы\Мои рисунки\радуга 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42997"/>
            <a:ext cx="3857652" cy="4629183"/>
          </a:xfrm>
          <a:prstGeom prst="rect">
            <a:avLst/>
          </a:prstGeom>
          <a:noFill/>
        </p:spPr>
      </p:pic>
      <p:pic>
        <p:nvPicPr>
          <p:cNvPr id="3074" name="Picture 2" descr="E:\Documents and Settings\kuznetsovata\Мои документы\Мои рисунки\радуга 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214554"/>
            <a:ext cx="3857652" cy="40719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7646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572428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Снежок порхает, кружится,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На улице бело.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И превратились лужицы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В холодное стекло. 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571472" y="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1357290" y="28572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2214546" y="35716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0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1357290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3643306" y="57148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2428860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2928926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4286248" y="28572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5143504" y="35716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4714876" y="64291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7072330" y="78579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лнце 23"/>
          <p:cNvSpPr/>
          <p:nvPr/>
        </p:nvSpPr>
        <p:spPr>
          <a:xfrm>
            <a:off x="5072066" y="78579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лнце 24"/>
          <p:cNvSpPr/>
          <p:nvPr/>
        </p:nvSpPr>
        <p:spPr>
          <a:xfrm>
            <a:off x="5929322" y="85723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лнце 25"/>
          <p:cNvSpPr/>
          <p:nvPr/>
        </p:nvSpPr>
        <p:spPr>
          <a:xfrm>
            <a:off x="6000760" y="21429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лнце 26"/>
          <p:cNvSpPr/>
          <p:nvPr/>
        </p:nvSpPr>
        <p:spPr>
          <a:xfrm>
            <a:off x="7572396" y="21429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олнце 27"/>
          <p:cNvSpPr/>
          <p:nvPr/>
        </p:nvSpPr>
        <p:spPr>
          <a:xfrm>
            <a:off x="6500826" y="35716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лнце 28"/>
          <p:cNvSpPr/>
          <p:nvPr/>
        </p:nvSpPr>
        <p:spPr>
          <a:xfrm>
            <a:off x="8286776" y="50004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олнце 29"/>
          <p:cNvSpPr/>
          <p:nvPr/>
        </p:nvSpPr>
        <p:spPr>
          <a:xfrm>
            <a:off x="3071802" y="21429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олнце 30"/>
          <p:cNvSpPr/>
          <p:nvPr/>
        </p:nvSpPr>
        <p:spPr>
          <a:xfrm>
            <a:off x="7858148" y="78579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олнце 31"/>
          <p:cNvSpPr/>
          <p:nvPr/>
        </p:nvSpPr>
        <p:spPr>
          <a:xfrm>
            <a:off x="3143240" y="49291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олнце 32"/>
          <p:cNvSpPr/>
          <p:nvPr/>
        </p:nvSpPr>
        <p:spPr>
          <a:xfrm>
            <a:off x="1214414" y="3929066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олнце 33"/>
          <p:cNvSpPr/>
          <p:nvPr/>
        </p:nvSpPr>
        <p:spPr>
          <a:xfrm>
            <a:off x="714348" y="100010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олнце 34"/>
          <p:cNvSpPr/>
          <p:nvPr/>
        </p:nvSpPr>
        <p:spPr>
          <a:xfrm>
            <a:off x="1571604" y="107154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олнце 35"/>
          <p:cNvSpPr/>
          <p:nvPr/>
        </p:nvSpPr>
        <p:spPr>
          <a:xfrm>
            <a:off x="3643306" y="100010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лнце 36"/>
          <p:cNvSpPr/>
          <p:nvPr/>
        </p:nvSpPr>
        <p:spPr>
          <a:xfrm>
            <a:off x="2143108" y="121442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олнце 37"/>
          <p:cNvSpPr/>
          <p:nvPr/>
        </p:nvSpPr>
        <p:spPr>
          <a:xfrm>
            <a:off x="2786050" y="13572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олнце 38"/>
          <p:cNvSpPr/>
          <p:nvPr/>
        </p:nvSpPr>
        <p:spPr>
          <a:xfrm>
            <a:off x="4286248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олнце 39"/>
          <p:cNvSpPr/>
          <p:nvPr/>
        </p:nvSpPr>
        <p:spPr>
          <a:xfrm>
            <a:off x="5929322" y="307181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олнце 40"/>
          <p:cNvSpPr/>
          <p:nvPr/>
        </p:nvSpPr>
        <p:spPr>
          <a:xfrm>
            <a:off x="4500562" y="107154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олнце 41"/>
          <p:cNvSpPr/>
          <p:nvPr/>
        </p:nvSpPr>
        <p:spPr>
          <a:xfrm>
            <a:off x="7072330" y="121442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олнце 42"/>
          <p:cNvSpPr/>
          <p:nvPr/>
        </p:nvSpPr>
        <p:spPr>
          <a:xfrm>
            <a:off x="5072066" y="121442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олнце 43"/>
          <p:cNvSpPr/>
          <p:nvPr/>
        </p:nvSpPr>
        <p:spPr>
          <a:xfrm>
            <a:off x="5929322" y="128586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олнце 44"/>
          <p:cNvSpPr/>
          <p:nvPr/>
        </p:nvSpPr>
        <p:spPr>
          <a:xfrm>
            <a:off x="4929190" y="49291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олнце 45"/>
          <p:cNvSpPr/>
          <p:nvPr/>
        </p:nvSpPr>
        <p:spPr>
          <a:xfrm>
            <a:off x="8001024" y="457200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олнце 46"/>
          <p:cNvSpPr/>
          <p:nvPr/>
        </p:nvSpPr>
        <p:spPr>
          <a:xfrm>
            <a:off x="6500826" y="78579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олнце 47"/>
          <p:cNvSpPr/>
          <p:nvPr/>
        </p:nvSpPr>
        <p:spPr>
          <a:xfrm>
            <a:off x="8786810" y="85723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олнце 48"/>
          <p:cNvSpPr/>
          <p:nvPr/>
        </p:nvSpPr>
        <p:spPr>
          <a:xfrm>
            <a:off x="2143108" y="307181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олнце 49"/>
          <p:cNvSpPr/>
          <p:nvPr/>
        </p:nvSpPr>
        <p:spPr>
          <a:xfrm>
            <a:off x="7429520" y="207167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олнце 50"/>
          <p:cNvSpPr/>
          <p:nvPr/>
        </p:nvSpPr>
        <p:spPr>
          <a:xfrm>
            <a:off x="4143372" y="142873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олнце 52"/>
          <p:cNvSpPr/>
          <p:nvPr/>
        </p:nvSpPr>
        <p:spPr>
          <a:xfrm>
            <a:off x="500034" y="57148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олнце 53"/>
          <p:cNvSpPr/>
          <p:nvPr/>
        </p:nvSpPr>
        <p:spPr>
          <a:xfrm>
            <a:off x="1928794" y="4500570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олнце 54"/>
          <p:cNvSpPr/>
          <p:nvPr/>
        </p:nvSpPr>
        <p:spPr>
          <a:xfrm>
            <a:off x="3714744" y="314324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олнце 55"/>
          <p:cNvSpPr/>
          <p:nvPr/>
        </p:nvSpPr>
        <p:spPr>
          <a:xfrm>
            <a:off x="428596" y="4286256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олнце 56"/>
          <p:cNvSpPr/>
          <p:nvPr/>
        </p:nvSpPr>
        <p:spPr>
          <a:xfrm>
            <a:off x="857224" y="4857760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олнце 57"/>
          <p:cNvSpPr/>
          <p:nvPr/>
        </p:nvSpPr>
        <p:spPr>
          <a:xfrm>
            <a:off x="3714744" y="235743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олнце 58"/>
          <p:cNvSpPr/>
          <p:nvPr/>
        </p:nvSpPr>
        <p:spPr>
          <a:xfrm>
            <a:off x="6572264" y="378619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олнце 59"/>
          <p:cNvSpPr/>
          <p:nvPr/>
        </p:nvSpPr>
        <p:spPr>
          <a:xfrm>
            <a:off x="857224" y="200024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олнце 60"/>
          <p:cNvSpPr/>
          <p:nvPr/>
        </p:nvSpPr>
        <p:spPr>
          <a:xfrm>
            <a:off x="928662" y="278605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олнце 61"/>
          <p:cNvSpPr/>
          <p:nvPr/>
        </p:nvSpPr>
        <p:spPr>
          <a:xfrm>
            <a:off x="6000760" y="242886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олнце 62"/>
          <p:cNvSpPr/>
          <p:nvPr/>
        </p:nvSpPr>
        <p:spPr>
          <a:xfrm>
            <a:off x="0" y="385762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олнце 63"/>
          <p:cNvSpPr/>
          <p:nvPr/>
        </p:nvSpPr>
        <p:spPr>
          <a:xfrm>
            <a:off x="8358214" y="528638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олнце 64"/>
          <p:cNvSpPr/>
          <p:nvPr/>
        </p:nvSpPr>
        <p:spPr>
          <a:xfrm>
            <a:off x="4357686" y="228599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олнце 65"/>
          <p:cNvSpPr/>
          <p:nvPr/>
        </p:nvSpPr>
        <p:spPr>
          <a:xfrm>
            <a:off x="357158" y="328612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олнце 66"/>
          <p:cNvSpPr/>
          <p:nvPr/>
        </p:nvSpPr>
        <p:spPr>
          <a:xfrm>
            <a:off x="8429652" y="400050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олнце 67"/>
          <p:cNvSpPr/>
          <p:nvPr/>
        </p:nvSpPr>
        <p:spPr>
          <a:xfrm>
            <a:off x="8786810" y="314324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олнце 68"/>
          <p:cNvSpPr/>
          <p:nvPr/>
        </p:nvSpPr>
        <p:spPr>
          <a:xfrm>
            <a:off x="6357950" y="200024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олнце 69"/>
          <p:cNvSpPr/>
          <p:nvPr/>
        </p:nvSpPr>
        <p:spPr>
          <a:xfrm>
            <a:off x="7500958" y="421481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олнце 70"/>
          <p:cNvSpPr/>
          <p:nvPr/>
        </p:nvSpPr>
        <p:spPr>
          <a:xfrm>
            <a:off x="2500298" y="221455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7643834" y="114298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олнце 72"/>
          <p:cNvSpPr/>
          <p:nvPr/>
        </p:nvSpPr>
        <p:spPr>
          <a:xfrm>
            <a:off x="6786578" y="49291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олнце 73"/>
          <p:cNvSpPr/>
          <p:nvPr/>
        </p:nvSpPr>
        <p:spPr>
          <a:xfrm>
            <a:off x="4857752" y="271462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олнце 74"/>
          <p:cNvSpPr/>
          <p:nvPr/>
        </p:nvSpPr>
        <p:spPr>
          <a:xfrm>
            <a:off x="0" y="13572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олнце 75"/>
          <p:cNvSpPr/>
          <p:nvPr/>
        </p:nvSpPr>
        <p:spPr>
          <a:xfrm>
            <a:off x="1000100" y="142873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олнце 76"/>
          <p:cNvSpPr/>
          <p:nvPr/>
        </p:nvSpPr>
        <p:spPr>
          <a:xfrm>
            <a:off x="3643306" y="13572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олнце 77"/>
          <p:cNvSpPr/>
          <p:nvPr/>
        </p:nvSpPr>
        <p:spPr>
          <a:xfrm>
            <a:off x="3428992" y="364331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олнце 78"/>
          <p:cNvSpPr/>
          <p:nvPr/>
        </p:nvSpPr>
        <p:spPr>
          <a:xfrm>
            <a:off x="8286776" y="600076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олнце 79"/>
          <p:cNvSpPr/>
          <p:nvPr/>
        </p:nvSpPr>
        <p:spPr>
          <a:xfrm>
            <a:off x="8143900" y="257174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олнце 80"/>
          <p:cNvSpPr/>
          <p:nvPr/>
        </p:nvSpPr>
        <p:spPr>
          <a:xfrm>
            <a:off x="6786578" y="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олнце 81"/>
          <p:cNvSpPr/>
          <p:nvPr/>
        </p:nvSpPr>
        <p:spPr>
          <a:xfrm>
            <a:off x="4500562" y="142873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олнце 82"/>
          <p:cNvSpPr/>
          <p:nvPr/>
        </p:nvSpPr>
        <p:spPr>
          <a:xfrm>
            <a:off x="7929586" y="342900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олнце 83"/>
          <p:cNvSpPr/>
          <p:nvPr/>
        </p:nvSpPr>
        <p:spPr>
          <a:xfrm>
            <a:off x="214282" y="621508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олнце 84"/>
          <p:cNvSpPr/>
          <p:nvPr/>
        </p:nvSpPr>
        <p:spPr>
          <a:xfrm>
            <a:off x="5929322" y="450057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олнце 85"/>
          <p:cNvSpPr/>
          <p:nvPr/>
        </p:nvSpPr>
        <p:spPr>
          <a:xfrm>
            <a:off x="5357818" y="385762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олнце 86"/>
          <p:cNvSpPr/>
          <p:nvPr/>
        </p:nvSpPr>
        <p:spPr>
          <a:xfrm>
            <a:off x="8786810" y="171448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олнце 87"/>
          <p:cNvSpPr/>
          <p:nvPr/>
        </p:nvSpPr>
        <p:spPr>
          <a:xfrm>
            <a:off x="6500826" y="114298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олнце 88"/>
          <p:cNvSpPr/>
          <p:nvPr/>
        </p:nvSpPr>
        <p:spPr>
          <a:xfrm>
            <a:off x="8286776" y="128586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олнце 89"/>
          <p:cNvSpPr/>
          <p:nvPr/>
        </p:nvSpPr>
        <p:spPr>
          <a:xfrm>
            <a:off x="4429124" y="328612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олнце 90"/>
          <p:cNvSpPr/>
          <p:nvPr/>
        </p:nvSpPr>
        <p:spPr>
          <a:xfrm>
            <a:off x="8786810" y="235743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олнце 91"/>
          <p:cNvSpPr/>
          <p:nvPr/>
        </p:nvSpPr>
        <p:spPr>
          <a:xfrm>
            <a:off x="1571604" y="5000636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олнце 92"/>
          <p:cNvSpPr/>
          <p:nvPr/>
        </p:nvSpPr>
        <p:spPr>
          <a:xfrm>
            <a:off x="1357290" y="5857892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олнце 93"/>
          <p:cNvSpPr/>
          <p:nvPr/>
        </p:nvSpPr>
        <p:spPr>
          <a:xfrm>
            <a:off x="285720" y="5214950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олнце 94"/>
          <p:cNvSpPr/>
          <p:nvPr/>
        </p:nvSpPr>
        <p:spPr>
          <a:xfrm>
            <a:off x="714348" y="578645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олнце 95"/>
          <p:cNvSpPr/>
          <p:nvPr/>
        </p:nvSpPr>
        <p:spPr>
          <a:xfrm>
            <a:off x="7143768" y="5500702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олнце 96"/>
          <p:cNvSpPr/>
          <p:nvPr/>
        </p:nvSpPr>
        <p:spPr>
          <a:xfrm>
            <a:off x="7715272" y="635793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олнце 97"/>
          <p:cNvSpPr/>
          <p:nvPr/>
        </p:nvSpPr>
        <p:spPr>
          <a:xfrm>
            <a:off x="5786446" y="5714992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олнце 98"/>
          <p:cNvSpPr/>
          <p:nvPr/>
        </p:nvSpPr>
        <p:spPr>
          <a:xfrm>
            <a:off x="6215074" y="6286496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олнце 99"/>
          <p:cNvSpPr/>
          <p:nvPr/>
        </p:nvSpPr>
        <p:spPr>
          <a:xfrm>
            <a:off x="3357554" y="435769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олнце 100"/>
          <p:cNvSpPr/>
          <p:nvPr/>
        </p:nvSpPr>
        <p:spPr>
          <a:xfrm>
            <a:off x="4786314" y="635793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олнце 101"/>
          <p:cNvSpPr/>
          <p:nvPr/>
        </p:nvSpPr>
        <p:spPr>
          <a:xfrm>
            <a:off x="3286116" y="5965025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олнце 102"/>
          <p:cNvSpPr/>
          <p:nvPr/>
        </p:nvSpPr>
        <p:spPr>
          <a:xfrm>
            <a:off x="2285984" y="635793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7746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7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8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7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8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8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7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8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7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8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7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8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6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7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8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7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8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6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7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8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8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6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7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8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6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7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8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9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6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7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8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9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6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7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8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9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6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7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8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6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7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8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9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6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9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6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7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8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6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7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8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9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6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7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8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9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6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7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8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6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7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8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9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6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7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8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9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6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7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8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9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6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7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8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9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6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6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7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8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9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6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7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8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9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6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7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8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9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6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7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8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9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6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7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8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9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6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7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8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9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8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9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6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7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8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9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6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7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8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6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8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9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6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7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8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9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6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7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8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9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8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9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6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7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8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9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6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7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8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9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Снежок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071934" y="1500174"/>
            <a:ext cx="5072066" cy="47149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 летом пели зяблики,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Сегодня – посмотри!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розовые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яблоки,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ветках снегири. 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571472" y="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1357290" y="28572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2214546" y="35716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0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1357290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3643306" y="57148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2428860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2928926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4286248" y="28572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5143504" y="35716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4714876" y="64291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7072330" y="78579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лнце 23"/>
          <p:cNvSpPr/>
          <p:nvPr/>
        </p:nvSpPr>
        <p:spPr>
          <a:xfrm>
            <a:off x="5072066" y="78579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лнце 24"/>
          <p:cNvSpPr/>
          <p:nvPr/>
        </p:nvSpPr>
        <p:spPr>
          <a:xfrm>
            <a:off x="5929322" y="85723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лнце 25"/>
          <p:cNvSpPr/>
          <p:nvPr/>
        </p:nvSpPr>
        <p:spPr>
          <a:xfrm>
            <a:off x="6000760" y="21429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лнце 26"/>
          <p:cNvSpPr/>
          <p:nvPr/>
        </p:nvSpPr>
        <p:spPr>
          <a:xfrm>
            <a:off x="7572396" y="21429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олнце 27"/>
          <p:cNvSpPr/>
          <p:nvPr/>
        </p:nvSpPr>
        <p:spPr>
          <a:xfrm>
            <a:off x="6500826" y="35716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лнце 28"/>
          <p:cNvSpPr/>
          <p:nvPr/>
        </p:nvSpPr>
        <p:spPr>
          <a:xfrm>
            <a:off x="8286776" y="50004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олнце 29"/>
          <p:cNvSpPr/>
          <p:nvPr/>
        </p:nvSpPr>
        <p:spPr>
          <a:xfrm>
            <a:off x="3071802" y="21429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олнце 30"/>
          <p:cNvSpPr/>
          <p:nvPr/>
        </p:nvSpPr>
        <p:spPr>
          <a:xfrm>
            <a:off x="7858148" y="78579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олнце 31"/>
          <p:cNvSpPr/>
          <p:nvPr/>
        </p:nvSpPr>
        <p:spPr>
          <a:xfrm>
            <a:off x="3143240" y="49291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олнце 32"/>
          <p:cNvSpPr/>
          <p:nvPr/>
        </p:nvSpPr>
        <p:spPr>
          <a:xfrm>
            <a:off x="1214414" y="3929066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олнце 33"/>
          <p:cNvSpPr/>
          <p:nvPr/>
        </p:nvSpPr>
        <p:spPr>
          <a:xfrm>
            <a:off x="714348" y="100010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олнце 34"/>
          <p:cNvSpPr/>
          <p:nvPr/>
        </p:nvSpPr>
        <p:spPr>
          <a:xfrm>
            <a:off x="1571604" y="107154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олнце 35"/>
          <p:cNvSpPr/>
          <p:nvPr/>
        </p:nvSpPr>
        <p:spPr>
          <a:xfrm>
            <a:off x="3643306" y="100010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лнце 36"/>
          <p:cNvSpPr/>
          <p:nvPr/>
        </p:nvSpPr>
        <p:spPr>
          <a:xfrm>
            <a:off x="2143108" y="121442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олнце 37"/>
          <p:cNvSpPr/>
          <p:nvPr/>
        </p:nvSpPr>
        <p:spPr>
          <a:xfrm>
            <a:off x="2786050" y="13572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олнце 38"/>
          <p:cNvSpPr/>
          <p:nvPr/>
        </p:nvSpPr>
        <p:spPr>
          <a:xfrm>
            <a:off x="4286248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олнце 39"/>
          <p:cNvSpPr/>
          <p:nvPr/>
        </p:nvSpPr>
        <p:spPr>
          <a:xfrm>
            <a:off x="4500562" y="378619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олнце 40"/>
          <p:cNvSpPr/>
          <p:nvPr/>
        </p:nvSpPr>
        <p:spPr>
          <a:xfrm>
            <a:off x="4500562" y="107154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олнце 41"/>
          <p:cNvSpPr/>
          <p:nvPr/>
        </p:nvSpPr>
        <p:spPr>
          <a:xfrm>
            <a:off x="7072330" y="121442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олнце 42"/>
          <p:cNvSpPr/>
          <p:nvPr/>
        </p:nvSpPr>
        <p:spPr>
          <a:xfrm>
            <a:off x="5072066" y="121442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олнце 43"/>
          <p:cNvSpPr/>
          <p:nvPr/>
        </p:nvSpPr>
        <p:spPr>
          <a:xfrm>
            <a:off x="5929322" y="128586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олнце 44"/>
          <p:cNvSpPr/>
          <p:nvPr/>
        </p:nvSpPr>
        <p:spPr>
          <a:xfrm>
            <a:off x="4000496" y="471488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олнце 45"/>
          <p:cNvSpPr/>
          <p:nvPr/>
        </p:nvSpPr>
        <p:spPr>
          <a:xfrm>
            <a:off x="8786810" y="500063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олнце 46"/>
          <p:cNvSpPr/>
          <p:nvPr/>
        </p:nvSpPr>
        <p:spPr>
          <a:xfrm>
            <a:off x="6500826" y="78579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олнце 47"/>
          <p:cNvSpPr/>
          <p:nvPr/>
        </p:nvSpPr>
        <p:spPr>
          <a:xfrm>
            <a:off x="8786810" y="85723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олнце 48"/>
          <p:cNvSpPr/>
          <p:nvPr/>
        </p:nvSpPr>
        <p:spPr>
          <a:xfrm>
            <a:off x="2143108" y="307181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олнце 49"/>
          <p:cNvSpPr/>
          <p:nvPr/>
        </p:nvSpPr>
        <p:spPr>
          <a:xfrm>
            <a:off x="7429520" y="207167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олнце 50"/>
          <p:cNvSpPr/>
          <p:nvPr/>
        </p:nvSpPr>
        <p:spPr>
          <a:xfrm>
            <a:off x="4143372" y="142873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олнце 52"/>
          <p:cNvSpPr/>
          <p:nvPr/>
        </p:nvSpPr>
        <p:spPr>
          <a:xfrm>
            <a:off x="500034" y="57148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олнце 53"/>
          <p:cNvSpPr/>
          <p:nvPr/>
        </p:nvSpPr>
        <p:spPr>
          <a:xfrm>
            <a:off x="1928794" y="4500570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олнце 54"/>
          <p:cNvSpPr/>
          <p:nvPr/>
        </p:nvSpPr>
        <p:spPr>
          <a:xfrm>
            <a:off x="3714744" y="314324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олнце 55"/>
          <p:cNvSpPr/>
          <p:nvPr/>
        </p:nvSpPr>
        <p:spPr>
          <a:xfrm>
            <a:off x="428596" y="4286256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олнце 56"/>
          <p:cNvSpPr/>
          <p:nvPr/>
        </p:nvSpPr>
        <p:spPr>
          <a:xfrm>
            <a:off x="857224" y="4857760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олнце 57"/>
          <p:cNvSpPr/>
          <p:nvPr/>
        </p:nvSpPr>
        <p:spPr>
          <a:xfrm>
            <a:off x="3714744" y="235743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олнце 58"/>
          <p:cNvSpPr/>
          <p:nvPr/>
        </p:nvSpPr>
        <p:spPr>
          <a:xfrm>
            <a:off x="7429520" y="385762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олнце 59"/>
          <p:cNvSpPr/>
          <p:nvPr/>
        </p:nvSpPr>
        <p:spPr>
          <a:xfrm>
            <a:off x="857224" y="200024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олнце 60"/>
          <p:cNvSpPr/>
          <p:nvPr/>
        </p:nvSpPr>
        <p:spPr>
          <a:xfrm>
            <a:off x="2857488" y="371475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олнце 61"/>
          <p:cNvSpPr/>
          <p:nvPr/>
        </p:nvSpPr>
        <p:spPr>
          <a:xfrm>
            <a:off x="7572396" y="271462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олнце 62"/>
          <p:cNvSpPr/>
          <p:nvPr/>
        </p:nvSpPr>
        <p:spPr>
          <a:xfrm>
            <a:off x="0" y="385762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олнце 63"/>
          <p:cNvSpPr/>
          <p:nvPr/>
        </p:nvSpPr>
        <p:spPr>
          <a:xfrm>
            <a:off x="7929586" y="457200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олнце 64"/>
          <p:cNvSpPr/>
          <p:nvPr/>
        </p:nvSpPr>
        <p:spPr>
          <a:xfrm>
            <a:off x="6929454" y="285749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олнце 65"/>
          <p:cNvSpPr/>
          <p:nvPr/>
        </p:nvSpPr>
        <p:spPr>
          <a:xfrm>
            <a:off x="7929586" y="185736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олнце 66"/>
          <p:cNvSpPr/>
          <p:nvPr/>
        </p:nvSpPr>
        <p:spPr>
          <a:xfrm>
            <a:off x="8429652" y="400050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олнце 67"/>
          <p:cNvSpPr/>
          <p:nvPr/>
        </p:nvSpPr>
        <p:spPr>
          <a:xfrm>
            <a:off x="8786810" y="314324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олнце 68"/>
          <p:cNvSpPr/>
          <p:nvPr/>
        </p:nvSpPr>
        <p:spPr>
          <a:xfrm>
            <a:off x="6357950" y="200024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олнце 69"/>
          <p:cNvSpPr/>
          <p:nvPr/>
        </p:nvSpPr>
        <p:spPr>
          <a:xfrm>
            <a:off x="4429124" y="578645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олнце 70"/>
          <p:cNvSpPr/>
          <p:nvPr/>
        </p:nvSpPr>
        <p:spPr>
          <a:xfrm>
            <a:off x="2500298" y="221455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7643834" y="114298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олнце 72"/>
          <p:cNvSpPr/>
          <p:nvPr/>
        </p:nvSpPr>
        <p:spPr>
          <a:xfrm>
            <a:off x="6786578" y="49291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олнце 73"/>
          <p:cNvSpPr/>
          <p:nvPr/>
        </p:nvSpPr>
        <p:spPr>
          <a:xfrm>
            <a:off x="4214810" y="264318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олнце 74"/>
          <p:cNvSpPr/>
          <p:nvPr/>
        </p:nvSpPr>
        <p:spPr>
          <a:xfrm>
            <a:off x="0" y="13572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олнце 75"/>
          <p:cNvSpPr/>
          <p:nvPr/>
        </p:nvSpPr>
        <p:spPr>
          <a:xfrm>
            <a:off x="1000100" y="142873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олнце 76"/>
          <p:cNvSpPr/>
          <p:nvPr/>
        </p:nvSpPr>
        <p:spPr>
          <a:xfrm>
            <a:off x="3643306" y="13572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олнце 77"/>
          <p:cNvSpPr/>
          <p:nvPr/>
        </p:nvSpPr>
        <p:spPr>
          <a:xfrm>
            <a:off x="3428992" y="364331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олнце 78"/>
          <p:cNvSpPr/>
          <p:nvPr/>
        </p:nvSpPr>
        <p:spPr>
          <a:xfrm>
            <a:off x="8286776" y="600076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олнце 79"/>
          <p:cNvSpPr/>
          <p:nvPr/>
        </p:nvSpPr>
        <p:spPr>
          <a:xfrm>
            <a:off x="8143900" y="257174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олнце 80"/>
          <p:cNvSpPr/>
          <p:nvPr/>
        </p:nvSpPr>
        <p:spPr>
          <a:xfrm>
            <a:off x="6786578" y="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олнце 81"/>
          <p:cNvSpPr/>
          <p:nvPr/>
        </p:nvSpPr>
        <p:spPr>
          <a:xfrm>
            <a:off x="4500562" y="142873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олнце 82"/>
          <p:cNvSpPr/>
          <p:nvPr/>
        </p:nvSpPr>
        <p:spPr>
          <a:xfrm>
            <a:off x="7929586" y="342900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олнце 83"/>
          <p:cNvSpPr/>
          <p:nvPr/>
        </p:nvSpPr>
        <p:spPr>
          <a:xfrm>
            <a:off x="214282" y="621508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олнце 84"/>
          <p:cNvSpPr/>
          <p:nvPr/>
        </p:nvSpPr>
        <p:spPr>
          <a:xfrm>
            <a:off x="6715140" y="450057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олнце 85"/>
          <p:cNvSpPr/>
          <p:nvPr/>
        </p:nvSpPr>
        <p:spPr>
          <a:xfrm>
            <a:off x="5357818" y="385762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олнце 86"/>
          <p:cNvSpPr/>
          <p:nvPr/>
        </p:nvSpPr>
        <p:spPr>
          <a:xfrm>
            <a:off x="8786810" y="171448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олнце 87"/>
          <p:cNvSpPr/>
          <p:nvPr/>
        </p:nvSpPr>
        <p:spPr>
          <a:xfrm>
            <a:off x="6500826" y="114298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олнце 88"/>
          <p:cNvSpPr/>
          <p:nvPr/>
        </p:nvSpPr>
        <p:spPr>
          <a:xfrm>
            <a:off x="8286776" y="128586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олнце 89"/>
          <p:cNvSpPr/>
          <p:nvPr/>
        </p:nvSpPr>
        <p:spPr>
          <a:xfrm>
            <a:off x="3857620" y="364331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олнце 90"/>
          <p:cNvSpPr/>
          <p:nvPr/>
        </p:nvSpPr>
        <p:spPr>
          <a:xfrm>
            <a:off x="8786810" y="235743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олнце 91"/>
          <p:cNvSpPr/>
          <p:nvPr/>
        </p:nvSpPr>
        <p:spPr>
          <a:xfrm>
            <a:off x="1571604" y="5000636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олнце 92"/>
          <p:cNvSpPr/>
          <p:nvPr/>
        </p:nvSpPr>
        <p:spPr>
          <a:xfrm>
            <a:off x="1357290" y="5857892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олнце 93"/>
          <p:cNvSpPr/>
          <p:nvPr/>
        </p:nvSpPr>
        <p:spPr>
          <a:xfrm>
            <a:off x="285720" y="5214950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олнце 94"/>
          <p:cNvSpPr/>
          <p:nvPr/>
        </p:nvSpPr>
        <p:spPr>
          <a:xfrm>
            <a:off x="714348" y="578645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олнце 95"/>
          <p:cNvSpPr/>
          <p:nvPr/>
        </p:nvSpPr>
        <p:spPr>
          <a:xfrm>
            <a:off x="7143768" y="5500702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олнце 96"/>
          <p:cNvSpPr/>
          <p:nvPr/>
        </p:nvSpPr>
        <p:spPr>
          <a:xfrm>
            <a:off x="7715272" y="635793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олнце 97"/>
          <p:cNvSpPr/>
          <p:nvPr/>
        </p:nvSpPr>
        <p:spPr>
          <a:xfrm>
            <a:off x="5786446" y="5714992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олнце 98"/>
          <p:cNvSpPr/>
          <p:nvPr/>
        </p:nvSpPr>
        <p:spPr>
          <a:xfrm>
            <a:off x="6215074" y="6286496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олнце 99"/>
          <p:cNvSpPr/>
          <p:nvPr/>
        </p:nvSpPr>
        <p:spPr>
          <a:xfrm>
            <a:off x="3357554" y="435769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олнце 100"/>
          <p:cNvSpPr/>
          <p:nvPr/>
        </p:nvSpPr>
        <p:spPr>
          <a:xfrm>
            <a:off x="4786314" y="635793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олнце 101"/>
          <p:cNvSpPr/>
          <p:nvPr/>
        </p:nvSpPr>
        <p:spPr>
          <a:xfrm>
            <a:off x="3286116" y="5965025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олнце 102"/>
          <p:cNvSpPr/>
          <p:nvPr/>
        </p:nvSpPr>
        <p:spPr>
          <a:xfrm>
            <a:off x="2285984" y="635793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Documents and Settings\kuznetsovata\Мои документы\Downloads\снегири на ветк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571612"/>
            <a:ext cx="3857620" cy="4629150"/>
          </a:xfrm>
          <a:prstGeom prst="rect">
            <a:avLst/>
          </a:prstGeom>
          <a:noFill/>
        </p:spPr>
      </p:pic>
    </p:spTree>
  </p:cSld>
  <p:clrMapOvr>
    <a:masterClrMapping/>
  </p:clrMapOvr>
  <p:transition advTm="3079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7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8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7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8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8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7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8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7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8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7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8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6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7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8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7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8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6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7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8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8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6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7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8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6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7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8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9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6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7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8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9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6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7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8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9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6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7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8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6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7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8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9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6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9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6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7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8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6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7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8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9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6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7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8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9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6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7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8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6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7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8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9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6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7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8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9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6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7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8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9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6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7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8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9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6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6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7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8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9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6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7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8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9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6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7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8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9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6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7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8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9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6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7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8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9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6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7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8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9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8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9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6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7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8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9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6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7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8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6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8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9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6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7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8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9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6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7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8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9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8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9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6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7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8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9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6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7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8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9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Снежок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928670"/>
            <a:ext cx="5500726" cy="4500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Снежок изрезан лыжами,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мел, скрипуч и сух,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ловит кошка рыжая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Весёлых белых мух.</a:t>
            </a:r>
          </a:p>
        </p:txBody>
      </p:sp>
      <p:sp>
        <p:nvSpPr>
          <p:cNvPr id="7" name="Солнце 6"/>
          <p:cNvSpPr/>
          <p:nvPr/>
        </p:nvSpPr>
        <p:spPr>
          <a:xfrm>
            <a:off x="571472" y="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1357290" y="28572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2214546" y="35716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0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1357290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3643306" y="57148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2428860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2928926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4286248" y="28572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5143504" y="35716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4714876" y="64291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7072330" y="78579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лнце 23"/>
          <p:cNvSpPr/>
          <p:nvPr/>
        </p:nvSpPr>
        <p:spPr>
          <a:xfrm>
            <a:off x="5072066" y="78579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лнце 24"/>
          <p:cNvSpPr/>
          <p:nvPr/>
        </p:nvSpPr>
        <p:spPr>
          <a:xfrm>
            <a:off x="5929322" y="85723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лнце 25"/>
          <p:cNvSpPr/>
          <p:nvPr/>
        </p:nvSpPr>
        <p:spPr>
          <a:xfrm>
            <a:off x="6000760" y="21429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лнце 26"/>
          <p:cNvSpPr/>
          <p:nvPr/>
        </p:nvSpPr>
        <p:spPr>
          <a:xfrm>
            <a:off x="7572396" y="21429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олнце 27"/>
          <p:cNvSpPr/>
          <p:nvPr/>
        </p:nvSpPr>
        <p:spPr>
          <a:xfrm>
            <a:off x="6500826" y="35716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лнце 28"/>
          <p:cNvSpPr/>
          <p:nvPr/>
        </p:nvSpPr>
        <p:spPr>
          <a:xfrm>
            <a:off x="8286776" y="50004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олнце 29"/>
          <p:cNvSpPr/>
          <p:nvPr/>
        </p:nvSpPr>
        <p:spPr>
          <a:xfrm>
            <a:off x="3071802" y="21429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олнце 30"/>
          <p:cNvSpPr/>
          <p:nvPr/>
        </p:nvSpPr>
        <p:spPr>
          <a:xfrm>
            <a:off x="7858148" y="78579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олнце 31"/>
          <p:cNvSpPr/>
          <p:nvPr/>
        </p:nvSpPr>
        <p:spPr>
          <a:xfrm>
            <a:off x="3143240" y="49291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олнце 32"/>
          <p:cNvSpPr/>
          <p:nvPr/>
        </p:nvSpPr>
        <p:spPr>
          <a:xfrm>
            <a:off x="1214414" y="3929066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олнце 33"/>
          <p:cNvSpPr/>
          <p:nvPr/>
        </p:nvSpPr>
        <p:spPr>
          <a:xfrm>
            <a:off x="5072066" y="264318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олнце 34"/>
          <p:cNvSpPr/>
          <p:nvPr/>
        </p:nvSpPr>
        <p:spPr>
          <a:xfrm>
            <a:off x="6929454" y="164305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олнце 35"/>
          <p:cNvSpPr/>
          <p:nvPr/>
        </p:nvSpPr>
        <p:spPr>
          <a:xfrm>
            <a:off x="6786578" y="357187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лнце 36"/>
          <p:cNvSpPr/>
          <p:nvPr/>
        </p:nvSpPr>
        <p:spPr>
          <a:xfrm>
            <a:off x="571472" y="328612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олнце 37"/>
          <p:cNvSpPr/>
          <p:nvPr/>
        </p:nvSpPr>
        <p:spPr>
          <a:xfrm>
            <a:off x="2786050" y="13572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олнце 38"/>
          <p:cNvSpPr/>
          <p:nvPr/>
        </p:nvSpPr>
        <p:spPr>
          <a:xfrm>
            <a:off x="4286248" y="71435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олнце 39"/>
          <p:cNvSpPr/>
          <p:nvPr/>
        </p:nvSpPr>
        <p:spPr>
          <a:xfrm>
            <a:off x="4500562" y="378619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олнце 40"/>
          <p:cNvSpPr/>
          <p:nvPr/>
        </p:nvSpPr>
        <p:spPr>
          <a:xfrm>
            <a:off x="4500562" y="107154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олнце 41"/>
          <p:cNvSpPr/>
          <p:nvPr/>
        </p:nvSpPr>
        <p:spPr>
          <a:xfrm>
            <a:off x="7072330" y="121442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олнце 42"/>
          <p:cNvSpPr/>
          <p:nvPr/>
        </p:nvSpPr>
        <p:spPr>
          <a:xfrm>
            <a:off x="5072066" y="121442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олнце 43"/>
          <p:cNvSpPr/>
          <p:nvPr/>
        </p:nvSpPr>
        <p:spPr>
          <a:xfrm>
            <a:off x="5929322" y="128586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олнце 44"/>
          <p:cNvSpPr/>
          <p:nvPr/>
        </p:nvSpPr>
        <p:spPr>
          <a:xfrm>
            <a:off x="4929190" y="49291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олнце 45"/>
          <p:cNvSpPr/>
          <p:nvPr/>
        </p:nvSpPr>
        <p:spPr>
          <a:xfrm>
            <a:off x="8001024" y="457200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олнце 46"/>
          <p:cNvSpPr/>
          <p:nvPr/>
        </p:nvSpPr>
        <p:spPr>
          <a:xfrm>
            <a:off x="6500826" y="78579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олнце 47"/>
          <p:cNvSpPr/>
          <p:nvPr/>
        </p:nvSpPr>
        <p:spPr>
          <a:xfrm>
            <a:off x="8786810" y="85723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олнце 48"/>
          <p:cNvSpPr/>
          <p:nvPr/>
        </p:nvSpPr>
        <p:spPr>
          <a:xfrm>
            <a:off x="2143108" y="307181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олнце 49"/>
          <p:cNvSpPr/>
          <p:nvPr/>
        </p:nvSpPr>
        <p:spPr>
          <a:xfrm>
            <a:off x="7429520" y="207167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олнце 50"/>
          <p:cNvSpPr/>
          <p:nvPr/>
        </p:nvSpPr>
        <p:spPr>
          <a:xfrm>
            <a:off x="4143372" y="142873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олнце 52"/>
          <p:cNvSpPr/>
          <p:nvPr/>
        </p:nvSpPr>
        <p:spPr>
          <a:xfrm>
            <a:off x="500034" y="57148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олнце 53"/>
          <p:cNvSpPr/>
          <p:nvPr/>
        </p:nvSpPr>
        <p:spPr>
          <a:xfrm>
            <a:off x="1928794" y="4500570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олнце 54"/>
          <p:cNvSpPr/>
          <p:nvPr/>
        </p:nvSpPr>
        <p:spPr>
          <a:xfrm>
            <a:off x="3714744" y="314324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олнце 55"/>
          <p:cNvSpPr/>
          <p:nvPr/>
        </p:nvSpPr>
        <p:spPr>
          <a:xfrm>
            <a:off x="428596" y="4286256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олнце 56"/>
          <p:cNvSpPr/>
          <p:nvPr/>
        </p:nvSpPr>
        <p:spPr>
          <a:xfrm>
            <a:off x="857224" y="4857760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олнце 57"/>
          <p:cNvSpPr/>
          <p:nvPr/>
        </p:nvSpPr>
        <p:spPr>
          <a:xfrm>
            <a:off x="4643438" y="550070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олнце 58"/>
          <p:cNvSpPr/>
          <p:nvPr/>
        </p:nvSpPr>
        <p:spPr>
          <a:xfrm>
            <a:off x="6572264" y="378619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олнце 59"/>
          <p:cNvSpPr/>
          <p:nvPr/>
        </p:nvSpPr>
        <p:spPr>
          <a:xfrm>
            <a:off x="857224" y="200024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олнце 60"/>
          <p:cNvSpPr/>
          <p:nvPr/>
        </p:nvSpPr>
        <p:spPr>
          <a:xfrm>
            <a:off x="2857488" y="371475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олнце 61"/>
          <p:cNvSpPr/>
          <p:nvPr/>
        </p:nvSpPr>
        <p:spPr>
          <a:xfrm>
            <a:off x="6000760" y="242886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олнце 62"/>
          <p:cNvSpPr/>
          <p:nvPr/>
        </p:nvSpPr>
        <p:spPr>
          <a:xfrm>
            <a:off x="0" y="385762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олнце 63"/>
          <p:cNvSpPr/>
          <p:nvPr/>
        </p:nvSpPr>
        <p:spPr>
          <a:xfrm>
            <a:off x="8358214" y="528638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олнце 64"/>
          <p:cNvSpPr/>
          <p:nvPr/>
        </p:nvSpPr>
        <p:spPr>
          <a:xfrm>
            <a:off x="4357686" y="228599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олнце 65"/>
          <p:cNvSpPr/>
          <p:nvPr/>
        </p:nvSpPr>
        <p:spPr>
          <a:xfrm>
            <a:off x="5429256" y="185736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олнце 66"/>
          <p:cNvSpPr/>
          <p:nvPr/>
        </p:nvSpPr>
        <p:spPr>
          <a:xfrm>
            <a:off x="8429652" y="400050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олнце 67"/>
          <p:cNvSpPr/>
          <p:nvPr/>
        </p:nvSpPr>
        <p:spPr>
          <a:xfrm>
            <a:off x="8786810" y="314324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олнце 68"/>
          <p:cNvSpPr/>
          <p:nvPr/>
        </p:nvSpPr>
        <p:spPr>
          <a:xfrm>
            <a:off x="6357950" y="200024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олнце 69"/>
          <p:cNvSpPr/>
          <p:nvPr/>
        </p:nvSpPr>
        <p:spPr>
          <a:xfrm>
            <a:off x="7500958" y="421481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олнце 70"/>
          <p:cNvSpPr/>
          <p:nvPr/>
        </p:nvSpPr>
        <p:spPr>
          <a:xfrm>
            <a:off x="4286248" y="564357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7643834" y="114298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олнце 72"/>
          <p:cNvSpPr/>
          <p:nvPr/>
        </p:nvSpPr>
        <p:spPr>
          <a:xfrm>
            <a:off x="6786578" y="492919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олнце 73"/>
          <p:cNvSpPr/>
          <p:nvPr/>
        </p:nvSpPr>
        <p:spPr>
          <a:xfrm>
            <a:off x="4214810" y="264318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олнце 74"/>
          <p:cNvSpPr/>
          <p:nvPr/>
        </p:nvSpPr>
        <p:spPr>
          <a:xfrm>
            <a:off x="7215206" y="500063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олнце 75"/>
          <p:cNvSpPr/>
          <p:nvPr/>
        </p:nvSpPr>
        <p:spPr>
          <a:xfrm>
            <a:off x="6858016" y="271462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олнце 76"/>
          <p:cNvSpPr/>
          <p:nvPr/>
        </p:nvSpPr>
        <p:spPr>
          <a:xfrm>
            <a:off x="7500958" y="542926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олнце 77"/>
          <p:cNvSpPr/>
          <p:nvPr/>
        </p:nvSpPr>
        <p:spPr>
          <a:xfrm>
            <a:off x="3428992" y="364331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олнце 78"/>
          <p:cNvSpPr/>
          <p:nvPr/>
        </p:nvSpPr>
        <p:spPr>
          <a:xfrm>
            <a:off x="8286776" y="600076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олнце 79"/>
          <p:cNvSpPr/>
          <p:nvPr/>
        </p:nvSpPr>
        <p:spPr>
          <a:xfrm>
            <a:off x="8143900" y="257174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олнце 80"/>
          <p:cNvSpPr/>
          <p:nvPr/>
        </p:nvSpPr>
        <p:spPr>
          <a:xfrm>
            <a:off x="6786578" y="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олнце 81"/>
          <p:cNvSpPr/>
          <p:nvPr/>
        </p:nvSpPr>
        <p:spPr>
          <a:xfrm>
            <a:off x="4500562" y="1428736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олнце 82"/>
          <p:cNvSpPr/>
          <p:nvPr/>
        </p:nvSpPr>
        <p:spPr>
          <a:xfrm>
            <a:off x="7929586" y="342900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олнце 83"/>
          <p:cNvSpPr/>
          <p:nvPr/>
        </p:nvSpPr>
        <p:spPr>
          <a:xfrm>
            <a:off x="214282" y="6215082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олнце 84"/>
          <p:cNvSpPr/>
          <p:nvPr/>
        </p:nvSpPr>
        <p:spPr>
          <a:xfrm>
            <a:off x="5929322" y="450057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олнце 85"/>
          <p:cNvSpPr/>
          <p:nvPr/>
        </p:nvSpPr>
        <p:spPr>
          <a:xfrm>
            <a:off x="5357818" y="385762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олнце 86"/>
          <p:cNvSpPr/>
          <p:nvPr/>
        </p:nvSpPr>
        <p:spPr>
          <a:xfrm>
            <a:off x="8786810" y="1714488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олнце 87"/>
          <p:cNvSpPr/>
          <p:nvPr/>
        </p:nvSpPr>
        <p:spPr>
          <a:xfrm>
            <a:off x="6500826" y="114298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олнце 88"/>
          <p:cNvSpPr/>
          <p:nvPr/>
        </p:nvSpPr>
        <p:spPr>
          <a:xfrm>
            <a:off x="8286776" y="128586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олнце 89"/>
          <p:cNvSpPr/>
          <p:nvPr/>
        </p:nvSpPr>
        <p:spPr>
          <a:xfrm>
            <a:off x="4429124" y="3286124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олнце 90"/>
          <p:cNvSpPr/>
          <p:nvPr/>
        </p:nvSpPr>
        <p:spPr>
          <a:xfrm>
            <a:off x="8786810" y="2357430"/>
            <a:ext cx="357190" cy="357190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олнце 91"/>
          <p:cNvSpPr/>
          <p:nvPr/>
        </p:nvSpPr>
        <p:spPr>
          <a:xfrm>
            <a:off x="1571604" y="5000636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олнце 92"/>
          <p:cNvSpPr/>
          <p:nvPr/>
        </p:nvSpPr>
        <p:spPr>
          <a:xfrm>
            <a:off x="1357290" y="5857892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олнце 93"/>
          <p:cNvSpPr/>
          <p:nvPr/>
        </p:nvSpPr>
        <p:spPr>
          <a:xfrm>
            <a:off x="285720" y="5214950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олнце 94"/>
          <p:cNvSpPr/>
          <p:nvPr/>
        </p:nvSpPr>
        <p:spPr>
          <a:xfrm>
            <a:off x="714348" y="578645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олнце 95"/>
          <p:cNvSpPr/>
          <p:nvPr/>
        </p:nvSpPr>
        <p:spPr>
          <a:xfrm>
            <a:off x="7143768" y="5500702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олнце 96"/>
          <p:cNvSpPr/>
          <p:nvPr/>
        </p:nvSpPr>
        <p:spPr>
          <a:xfrm>
            <a:off x="7715272" y="635793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олнце 97"/>
          <p:cNvSpPr/>
          <p:nvPr/>
        </p:nvSpPr>
        <p:spPr>
          <a:xfrm>
            <a:off x="5786446" y="5714992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олнце 98"/>
          <p:cNvSpPr/>
          <p:nvPr/>
        </p:nvSpPr>
        <p:spPr>
          <a:xfrm>
            <a:off x="6215074" y="6286496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олнце 99"/>
          <p:cNvSpPr/>
          <p:nvPr/>
        </p:nvSpPr>
        <p:spPr>
          <a:xfrm>
            <a:off x="3357554" y="435769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олнце 100"/>
          <p:cNvSpPr/>
          <p:nvPr/>
        </p:nvSpPr>
        <p:spPr>
          <a:xfrm>
            <a:off x="4786314" y="635793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олнце 101"/>
          <p:cNvSpPr/>
          <p:nvPr/>
        </p:nvSpPr>
        <p:spPr>
          <a:xfrm>
            <a:off x="3286116" y="5965025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олнце 102"/>
          <p:cNvSpPr/>
          <p:nvPr/>
        </p:nvSpPr>
        <p:spPr>
          <a:xfrm>
            <a:off x="2285984" y="6357934"/>
            <a:ext cx="428628" cy="500066"/>
          </a:xfrm>
          <a:prstGeom prst="sun">
            <a:avLst>
              <a:gd name="adj" fmla="val 4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Documents and Settings\kuznetsovata\Мои документы\Downloads\рыжая ко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357562"/>
            <a:ext cx="5357818" cy="3500438"/>
          </a:xfrm>
          <a:prstGeom prst="rect">
            <a:avLst/>
          </a:prstGeom>
          <a:noFill/>
        </p:spPr>
      </p:pic>
    </p:spTree>
  </p:cSld>
  <p:clrMapOvr>
    <a:masterClrMapping/>
  </p:clrMapOvr>
  <p:transition advTm="3046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7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8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7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8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8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7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8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7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8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7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8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6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7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8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7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8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6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7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8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8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6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7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8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6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7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8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9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6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7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8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9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6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7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8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9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6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7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8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6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7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8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9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6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9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6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7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8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6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7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8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9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6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7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8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9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6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7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8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6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7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8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9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6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7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8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9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6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7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8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9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6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7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8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9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6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6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7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8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9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6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7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8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9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6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7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8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9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6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7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8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9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6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7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8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9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6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7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8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9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8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9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6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7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8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9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6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7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8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6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8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9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6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7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8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9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6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7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8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9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8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9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6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7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8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9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6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7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8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9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Допиши предложения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482" y="1571612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Снег лежит, </a:t>
            </a:r>
            <a:r>
              <a:rPr lang="ru-RU" dirty="0" err="1" smtClean="0"/>
              <a:t>как___________________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Лед прозрачный, </a:t>
            </a:r>
            <a:r>
              <a:rPr lang="ru-RU" dirty="0" err="1" smtClean="0"/>
              <a:t>как______________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Снежинки сверкают, как ____________.</a:t>
            </a:r>
          </a:p>
          <a:p>
            <a:pPr>
              <a:buNone/>
            </a:pPr>
            <a:r>
              <a:rPr lang="ru-RU" dirty="0" smtClean="0"/>
              <a:t>Ели и сосны стоят в снегу, как будто </a:t>
            </a:r>
            <a:r>
              <a:rPr lang="ru-RU" dirty="0" err="1" smtClean="0"/>
              <a:t>надели_______</a:t>
            </a:r>
            <a:r>
              <a:rPr lang="ru-RU" dirty="0" smtClean="0"/>
              <a:t> и ________.</a:t>
            </a:r>
          </a:p>
          <a:p>
            <a:pPr>
              <a:buNone/>
            </a:pPr>
            <a:r>
              <a:rPr lang="ru-RU" dirty="0" smtClean="0"/>
              <a:t>Деревья разукрашены инеем, точно ____________.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150017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покрывало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207167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стекло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271462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огоньки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4857760"/>
            <a:ext cx="1928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серебром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78619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шубы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378619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шапки</a:t>
            </a:r>
            <a:endParaRPr lang="ru-RU" sz="3200" b="1" dirty="0">
              <a:solidFill>
                <a:srgbClr val="0033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5018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Загадки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686304" cy="225742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</a:rPr>
              <a:t>В огороде у дорожки 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</a:rPr>
              <a:t>Стоит солнышко на ножке.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</a:rPr>
              <a:t>Только жёлтые лучи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</a:rPr>
              <a:t>У него не горячи.</a:t>
            </a:r>
          </a:p>
          <a:p>
            <a:pPr>
              <a:buNone/>
            </a:pPr>
            <a:endParaRPr lang="ru-RU" dirty="0" smtClean="0">
              <a:solidFill>
                <a:srgbClr val="0033CC"/>
              </a:solidFill>
            </a:endParaRPr>
          </a:p>
          <a:p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29124" y="3357562"/>
            <a:ext cx="4114800" cy="3311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Держит девочка в руке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Облачко на стебельке.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Стоит дунуть на него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не будет ничего.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E:\Documents and Settings\kuznetsovata\Мои документы\Мои рисунки\подсолну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142984"/>
            <a:ext cx="1785950" cy="2709717"/>
          </a:xfrm>
          <a:prstGeom prst="rect">
            <a:avLst/>
          </a:prstGeom>
          <a:noFill/>
        </p:spPr>
      </p:pic>
      <p:pic>
        <p:nvPicPr>
          <p:cNvPr id="2051" name="Picture 3" descr="E:\Documents and Settings\kuznetsovata\Мои документы\Мои рисунки\одуванч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000504"/>
            <a:ext cx="1931384" cy="25717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876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Играть играй, да дело знай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Попробуй придумать и записать как можно больше слов, в которых 3 буквы и три звука. Первая буква Р, </a:t>
            </a:r>
          </a:p>
          <a:p>
            <a:pPr marL="0" indent="0">
              <a:buNone/>
            </a:pPr>
            <a:r>
              <a:rPr lang="ru-RU" dirty="0" smtClean="0"/>
              <a:t>вторая буква –буква гласного звука,</a:t>
            </a:r>
          </a:p>
          <a:p>
            <a:pPr marL="0" indent="0">
              <a:buNone/>
            </a:pPr>
            <a:r>
              <a:rPr lang="ru-RU" dirty="0" smtClean="0"/>
              <a:t>а третья – буква глухого согласного звука.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0932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0036" y="4437112"/>
            <a:ext cx="1233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РАК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5204540"/>
            <a:ext cx="1233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РИС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4435099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РИФ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8569" y="5191136"/>
            <a:ext cx="1233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РОК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4435098"/>
            <a:ext cx="1233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РОС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5167136"/>
            <a:ext cx="1233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РОТ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81691694"/>
      </p:ext>
    </p:extLst>
  </p:cSld>
  <p:clrMapOvr>
    <a:masterClrMapping/>
  </p:clrMapOvr>
  <p:transition advTm="17703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428596" y="428604"/>
            <a:ext cx="8229600" cy="45259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0509"/>
              </a:avLst>
            </a:prstTxWarp>
          </a:bodyPr>
          <a:lstStyle/>
          <a:p>
            <a:pPr algn="ctr">
              <a:buNone/>
            </a:pPr>
            <a:r>
              <a:rPr lang="ru-RU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Спасибо за урок!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Желаю творческих   успехов!</a:t>
            </a:r>
          </a:p>
        </p:txBody>
      </p:sp>
      <p:pic>
        <p:nvPicPr>
          <p:cNvPr id="5" name="Picture 8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286256"/>
            <a:ext cx="2364962" cy="2571744"/>
          </a:xfrm>
          <a:prstGeom prst="rect">
            <a:avLst/>
          </a:prstGeom>
          <a:noFill/>
        </p:spPr>
      </p:pic>
      <p:pic>
        <p:nvPicPr>
          <p:cNvPr id="6" name="Picture 8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4072177"/>
            <a:ext cx="2357454" cy="2563579"/>
          </a:xfrm>
          <a:prstGeom prst="rect">
            <a:avLst/>
          </a:prstGeom>
          <a:noFill/>
        </p:spPr>
      </p:pic>
      <p:pic>
        <p:nvPicPr>
          <p:cNvPr id="7" name="Picture 8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915895"/>
            <a:ext cx="1785950" cy="1942105"/>
          </a:xfrm>
          <a:prstGeom prst="rect">
            <a:avLst/>
          </a:prstGeom>
          <a:noFill/>
        </p:spPr>
      </p:pic>
      <p:pic>
        <p:nvPicPr>
          <p:cNvPr id="8" name="Picture 8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382000"/>
            <a:ext cx="1357322" cy="1476000"/>
          </a:xfrm>
          <a:prstGeom prst="rect">
            <a:avLst/>
          </a:prstGeom>
          <a:noFill/>
        </p:spPr>
      </p:pic>
      <p:pic>
        <p:nvPicPr>
          <p:cNvPr id="9" name="Picture 8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915894"/>
            <a:ext cx="1785950" cy="194210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320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33CC"/>
                </a:solidFill>
              </a:rPr>
              <a:t>Цели</a:t>
            </a:r>
            <a:endParaRPr lang="ru-RU" sz="60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Autofit/>
          </a:bodyPr>
          <a:lstStyle/>
          <a:p>
            <a:pPr marL="360000" lvl="3">
              <a:buNone/>
            </a:pPr>
            <a:r>
              <a:rPr lang="ru-RU" sz="4000" b="1" dirty="0" smtClean="0">
                <a:solidFill>
                  <a:srgbClr val="0033CC"/>
                </a:solidFill>
              </a:rPr>
              <a:t>- Учить выделять и сравнивать существенные признаки предметов;</a:t>
            </a:r>
          </a:p>
          <a:p>
            <a:pPr marL="360000" lvl="3">
              <a:buFontTx/>
              <a:buChar char="-"/>
            </a:pPr>
            <a:r>
              <a:rPr lang="ru-RU" sz="4000" b="1" dirty="0" smtClean="0">
                <a:solidFill>
                  <a:srgbClr val="0033CC"/>
                </a:solidFill>
              </a:rPr>
              <a:t>Составлять предложения описательного характера с использованием сравнений;</a:t>
            </a:r>
          </a:p>
          <a:p>
            <a:pPr marL="360000" lvl="3">
              <a:buFontTx/>
              <a:buChar char="-"/>
            </a:pPr>
            <a:r>
              <a:rPr lang="ru-RU" sz="4000" b="1" dirty="0" smtClean="0">
                <a:solidFill>
                  <a:srgbClr val="0033CC"/>
                </a:solidFill>
              </a:rPr>
              <a:t>Развивать внимание, воображение.</a:t>
            </a:r>
            <a:endParaRPr lang="ru-RU" sz="4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advClick="0" advTm="1229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5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428596" y="428604"/>
            <a:ext cx="8229600" cy="45259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0509"/>
              </a:avLst>
            </a:prstTxWarp>
            <a:normAutofit lnSpcReduction="10000"/>
          </a:bodyPr>
          <a:lstStyle/>
          <a:p>
            <a:pPr algn="ctr">
              <a:buNone/>
            </a:pPr>
            <a:r>
              <a:rPr lang="ru-RU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Презентацию подготовила :</a:t>
            </a:r>
          </a:p>
          <a:p>
            <a:pPr algn="ctr">
              <a:buNone/>
            </a:pPr>
            <a:r>
              <a:rPr lang="ru-RU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Педагог-библиотекарь</a:t>
            </a:r>
          </a:p>
          <a:p>
            <a:pPr algn="ctr">
              <a:buNone/>
            </a:pPr>
            <a:r>
              <a:rPr lang="ru-RU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Кузнецова Т.А.,</a:t>
            </a:r>
          </a:p>
          <a:p>
            <a:pPr algn="ctr">
              <a:buNone/>
            </a:pPr>
            <a:r>
              <a:rPr lang="ru-RU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МКОУ «СОШ№5»</a:t>
            </a:r>
          </a:p>
          <a:p>
            <a:pPr algn="ctr">
              <a:buNone/>
            </a:pPr>
            <a:r>
              <a:rPr lang="ru-RU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П.Айхал</a:t>
            </a:r>
            <a:endParaRPr lang="ru-RU" sz="3600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800080"/>
              </a:solidFill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ru-RU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Саха(Якутия)</a:t>
            </a:r>
          </a:p>
          <a:p>
            <a:pPr algn="ctr">
              <a:buNone/>
            </a:pPr>
            <a:r>
              <a:rPr lang="ru-RU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2013 г.</a:t>
            </a:r>
            <a:endParaRPr lang="ru-RU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80008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8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286256"/>
            <a:ext cx="2364962" cy="2571744"/>
          </a:xfrm>
          <a:prstGeom prst="rect">
            <a:avLst/>
          </a:prstGeom>
          <a:noFill/>
        </p:spPr>
      </p:pic>
      <p:pic>
        <p:nvPicPr>
          <p:cNvPr id="6" name="Picture 8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4072177"/>
            <a:ext cx="2357454" cy="2563579"/>
          </a:xfrm>
          <a:prstGeom prst="rect">
            <a:avLst/>
          </a:prstGeom>
          <a:noFill/>
        </p:spPr>
      </p:pic>
      <p:pic>
        <p:nvPicPr>
          <p:cNvPr id="7" name="Picture 8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915895"/>
            <a:ext cx="1785950" cy="1942105"/>
          </a:xfrm>
          <a:prstGeom prst="rect">
            <a:avLst/>
          </a:prstGeom>
          <a:noFill/>
        </p:spPr>
      </p:pic>
      <p:pic>
        <p:nvPicPr>
          <p:cNvPr id="8" name="Picture 8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382000"/>
            <a:ext cx="1357322" cy="1476000"/>
          </a:xfrm>
          <a:prstGeom prst="rect">
            <a:avLst/>
          </a:prstGeom>
          <a:noFill/>
        </p:spPr>
      </p:pic>
      <p:pic>
        <p:nvPicPr>
          <p:cNvPr id="9" name="Picture 8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915894"/>
            <a:ext cx="1785950" cy="194210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320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17646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Не спеши языком – торопись делом!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93935291"/>
      </p:ext>
    </p:extLst>
  </p:cSld>
  <p:clrMapOvr>
    <a:masterClrMapping/>
  </p:clrMapOvr>
  <p:transition advTm="3239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Constantia" pitchFamily="18" charset="0"/>
              </a:rPr>
              <a:t>Задание 1. </a:t>
            </a:r>
            <a:br>
              <a:rPr lang="ru-RU" b="1" dirty="0" smtClean="0">
                <a:solidFill>
                  <a:srgbClr val="0033CC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Constantia" pitchFamily="18" charset="0"/>
              </a:rPr>
              <a:t>Замени выражение одним словом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Огромный кусок льда, земли</a:t>
            </a:r>
          </a:p>
        </p:txBody>
      </p:sp>
      <p:sp>
        <p:nvSpPr>
          <p:cNvPr id="4" name="Овал 3"/>
          <p:cNvSpPr/>
          <p:nvPr/>
        </p:nvSpPr>
        <p:spPr>
          <a:xfrm>
            <a:off x="5929322" y="1357298"/>
            <a:ext cx="2857520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5B0"/>
                </a:solidFill>
              </a:rPr>
              <a:t>Глыба</a:t>
            </a:r>
            <a:endParaRPr lang="ru-RU" sz="4000" b="1" dirty="0">
              <a:solidFill>
                <a:srgbClr val="0065B0"/>
              </a:solidFill>
            </a:endParaRPr>
          </a:p>
        </p:txBody>
      </p:sp>
      <p:pic>
        <p:nvPicPr>
          <p:cNvPr id="5122" name="Picture 2" descr="E:\Documents and Settings\kuznetsovata\Мои документы\Мои рисунки\ле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3200418" cy="2000261"/>
          </a:xfrm>
          <a:prstGeom prst="rect">
            <a:avLst/>
          </a:prstGeom>
          <a:noFill/>
        </p:spPr>
      </p:pic>
      <p:pic>
        <p:nvPicPr>
          <p:cNvPr id="5123" name="Picture 3" descr="E:\Documents and Settings\kuznetsovata\Мои документы\Мои рисунки\глыб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571876"/>
            <a:ext cx="4100844" cy="27289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751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Очень большой, занимающий много места предмет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768906" y="1357298"/>
            <a:ext cx="5589175" cy="4482580"/>
            <a:chOff x="1768907" y="2500306"/>
            <a:chExt cx="5227032" cy="333957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785918" y="2500306"/>
              <a:ext cx="5143536" cy="3286148"/>
              <a:chOff x="857224" y="3214686"/>
              <a:chExt cx="4572032" cy="278608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2" name="Развернутая стрелка 11"/>
              <p:cNvSpPr/>
              <p:nvPr/>
            </p:nvSpPr>
            <p:spPr>
              <a:xfrm>
                <a:off x="2500298" y="3214686"/>
                <a:ext cx="1285884" cy="714380"/>
              </a:xfrm>
              <a:prstGeom prst="utur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857224" y="3571876"/>
                <a:ext cx="4572032" cy="242889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Громоздкий</a:t>
                </a:r>
                <a:endParaRPr lang="ru-RU" sz="48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4" name="Пирог 13"/>
            <p:cNvSpPr/>
            <p:nvPr/>
          </p:nvSpPr>
          <p:spPr>
            <a:xfrm rot="3791378">
              <a:off x="1947502" y="2761643"/>
              <a:ext cx="428628" cy="785818"/>
            </a:xfrm>
            <a:prstGeom prst="pie">
              <a:avLst>
                <a:gd name="adj1" fmla="val 3160528"/>
                <a:gd name="adj2" fmla="val 1620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Пирог 14"/>
            <p:cNvSpPr/>
            <p:nvPr/>
          </p:nvSpPr>
          <p:spPr>
            <a:xfrm rot="18597258" flipH="1">
              <a:off x="6356671" y="2834314"/>
              <a:ext cx="492717" cy="785818"/>
            </a:xfrm>
            <a:prstGeom prst="pie">
              <a:avLst>
                <a:gd name="adj1" fmla="val 3749250"/>
                <a:gd name="adj2" fmla="val 1620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Пирог 15"/>
            <p:cNvSpPr/>
            <p:nvPr/>
          </p:nvSpPr>
          <p:spPr>
            <a:xfrm rot="19778291">
              <a:off x="1857514" y="5054060"/>
              <a:ext cx="428628" cy="785818"/>
            </a:xfrm>
            <a:prstGeom prst="pie">
              <a:avLst>
                <a:gd name="adj1" fmla="val 3160528"/>
                <a:gd name="adj2" fmla="val 1620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ирог 16"/>
            <p:cNvSpPr/>
            <p:nvPr/>
          </p:nvSpPr>
          <p:spPr>
            <a:xfrm rot="1601474" flipH="1">
              <a:off x="6429499" y="5016780"/>
              <a:ext cx="439092" cy="785818"/>
            </a:xfrm>
            <a:prstGeom prst="pie">
              <a:avLst>
                <a:gd name="adj1" fmla="val 3160528"/>
                <a:gd name="adj2" fmla="val 1620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 advTm="1539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Светится прерывистым, слабым светом</a:t>
            </a:r>
          </a:p>
        </p:txBody>
      </p:sp>
      <p:sp>
        <p:nvSpPr>
          <p:cNvPr id="9" name="Овал 8"/>
          <p:cNvSpPr/>
          <p:nvPr/>
        </p:nvSpPr>
        <p:spPr>
          <a:xfrm>
            <a:off x="1571604" y="1500174"/>
            <a:ext cx="6500858" cy="307183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Мерцает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1540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Бабочка или птица, легко перелетает с места на место</a:t>
            </a:r>
          </a:p>
        </p:txBody>
      </p:sp>
      <p:sp>
        <p:nvSpPr>
          <p:cNvPr id="10" name="Овал 9"/>
          <p:cNvSpPr/>
          <p:nvPr/>
        </p:nvSpPr>
        <p:spPr>
          <a:xfrm>
            <a:off x="4071934" y="1000108"/>
            <a:ext cx="3143272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5B0"/>
                </a:solidFill>
              </a:rPr>
              <a:t>Порхает</a:t>
            </a:r>
            <a:endParaRPr lang="ru-RU" sz="3600" b="1" dirty="0">
              <a:solidFill>
                <a:srgbClr val="0065B0"/>
              </a:solidFill>
            </a:endParaRPr>
          </a:p>
        </p:txBody>
      </p:sp>
      <p:pic>
        <p:nvPicPr>
          <p:cNvPr id="1026" name="Picture 2" descr="E:\Documents and Settings\kuznetsovata\Мои документы\Мои рисунки\35108410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643446"/>
            <a:ext cx="1666875" cy="1323975"/>
          </a:xfrm>
          <a:prstGeom prst="rect">
            <a:avLst/>
          </a:prstGeom>
          <a:noFill/>
        </p:spPr>
      </p:pic>
      <p:pic>
        <p:nvPicPr>
          <p:cNvPr id="5" name="Picture 2" descr="E:\Documents and Settings\kuznetsovata\Мои документы\Мои рисунки\3510841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36343" flipH="1">
            <a:off x="5607580" y="5073959"/>
            <a:ext cx="2690843" cy="1323975"/>
          </a:xfrm>
          <a:prstGeom prst="rect">
            <a:avLst/>
          </a:prstGeom>
          <a:noFill/>
        </p:spPr>
      </p:pic>
      <p:pic>
        <p:nvPicPr>
          <p:cNvPr id="6" name="Picture 2" descr="E:\Documents and Settings\kuznetsovata\Мои документы\Мои рисунки\3510841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19422">
            <a:off x="2285984" y="5500702"/>
            <a:ext cx="1817814" cy="14438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776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06 0.08333 C 0.04236 0.0463 0.05121 -0.0037 0.06111 -0.03518 C 0.06285 -0.04838 0.06719 -0.08217 0.07101 -0.09213 C 0.07621 -0.10509 0.08489 -0.11296 0.08854 -0.12755 C 0.09496 -0.1537 0.09045 -0.14444 0.10104 -0.15833 C 0.11545 -0.2044 0.13628 -0.23125 0.15573 -0.26667 C 0.15937 -0.27292 0.16198 -0.28217 0.16562 -0.2875 C 0.16788 -0.29051 0.17083 -0.29051 0.17326 -0.29282 C 0.18298 -0.30208 0.19201 -0.31597 0.20069 -0.32824 C 0.22066 -0.3243 0.24375 -0.33657 0.26042 -0.31296 C 0.26423 -0.30741 0.26667 -0.29907 0.27031 -0.29282 C 0.28125 -0.27292 0.31667 -0.2243 0.33003 -0.21528 C 0.34305 -0.18819 0.35156 -0.19444 0.37014 -0.19977 C 0.3743 -0.20602 0.38055 -0.20741 0.38472 -0.21528 C 0.40208 -0.24514 0.38333 -0.22986 0.39982 -0.24051 C 0.42014 -0.27292 0.44184 -0.3044 0.46719 -0.31296 C 0.4684 -0.31296 0.49948 -0.30972 0.50694 -0.30278 C 0.5151 -0.29514 0.52187 -0.28217 0.52917 -0.27199 C 0.53333 -0.26667 0.53715 -0.26134 0.54167 -0.25602 C 0.54496 -0.25208 0.54844 -0.24977 0.55139 -0.24514 C 0.55677 -0.23912 0.56632 -0.22523 0.56632 -0.2243 C 0.5717 -0.22662 0.57691 -0.22592 0.5816 -0.22986 C 0.60052 -0.24676 0.59826 -0.26204 0.61892 -0.27199 C 0.62934 -0.2706 0.64062 -0.2706 0.65121 -0.26667 C 0.66285 -0.26204 0.66354 -0.24282 0.67378 -0.23518 C 0.69097 -0.19977 0.68177 -0.20833 0.69844 -0.19977 C 0.70746 -0.17292 0.72101 -0.15972 0.7309 -0.13287 C 0.74114 -0.1044 0.74583 -0.07292 0.7559 -0.04514 C 0.75868 -0.02824 0.76111 -0.00139 0.7658 0.0162 C 0.77153 0.03773 0.77066 0.0287 0.77066 0.04167 " pathEditMode="relative" rAng="0" ptsTypes="fffffffffffffffffffffffffffff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-21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C -0.00052 -0.00717 -0.00017 -0.01458 -0.00173 -0.02129 C -0.00329 -0.02777 -0.0085 -0.03171 -0.01059 -0.03796 C -0.01493 -0.05069 -0.01927 -0.06319 -0.02309 -0.07615 C -0.03194 -0.10578 -0.02413 -0.08958 -0.03211 -0.10463 C -0.03402 -0.11574 -0.0335 -0.11481 -0.0375 -0.12615 C -0.03975 -0.13263 -0.04461 -0.14513 -0.04461 -0.14513 C -0.04757 -0.16134 -0.05295 -0.17152 -0.0625 -0.18101 C -0.07204 -0.20023 -0.09253 -0.20833 -0.10885 -0.2118 C -0.13142 -0.21111 -0.15416 -0.21157 -0.17673 -0.20949 C -0.18368 -0.20879 -0.19045 -0.20254 -0.19461 -0.19513 C -0.19809 -0.18888 -0.2052 -0.17615 -0.2052 -0.17615 C -0.21145 -0.15115 -0.20798 -0.16134 -0.21423 -0.14513 C -0.2125 -0.12222 -0.21232 -0.09884 -0.20885 -0.07615 C -0.20468 -0.04907 -0.18159 -0.0206 -0.1625 -0.01435 C -0.12951 -0.01759 -0.14548 -0.00972 -0.13211 -0.03333 C -0.13055 -0.03958 -0.13038 -0.04629 -0.12847 -0.05231 C -0.11319 -0.10138 -0.12812 -0.03819 -0.1177 -0.08564 C -0.11388 -0.15787 -0.11024 -0.22361 -0.11423 -0.29768 C -0.11441 -0.30162 -0.11822 -0.3037 -0.11961 -0.30717 C -0.12586 -0.32222 -0.12812 -0.33773 -0.13923 -0.34768 C -0.14791 -0.36481 -0.16059 -0.36898 -0.175 -0.37384 C -0.19878 -0.37291 -0.22274 -0.37476 -0.24635 -0.37129 C -0.25069 -0.3706 -0.25364 -0.36504 -0.25711 -0.3618 C -0.26909 -0.35069 -0.27395 -0.33958 -0.27847 -0.32129 C -0.27708 -0.27523 -0.28472 -0.24791 -0.25 -0.23796 C -0.24461 -0.23958 -0.23888 -0.24004 -0.23385 -0.24282 C -0.22326 -0.24861 -0.22447 -0.27245 -0.21961 -0.28564 C -0.21979 -0.30254 -0.18541 -0.52592 -0.24635 -0.58101 C -0.26579 -0.57754 -0.27934 -0.56828 -0.29635 -0.55463 C -0.30069 -0.55115 -0.31232 -0.54051 -0.31597 -0.53333 C -0.31892 -0.52754 -0.32066 -0.5206 -0.32309 -0.51435 C -0.32604 -0.50671 -0.3302 -0.49051 -0.3302 -0.49051 C -0.32708 -0.4625 -0.32951 -0.45671 -0.3125 -0.44513 C -0.30763 -0.44676 -0.30225 -0.44652 -0.29809 -0.45 C -0.29583 -0.45185 -0.29461 -0.45601 -0.29461 -0.45949 C -0.29461 -0.48171 -0.296 -0.50416 -0.29809 -0.52615 C -0.29826 -0.5287 -0.30694 -0.54722 -0.30711 -0.54768 C -0.31684 -0.57106 -0.33072 -0.58148 -0.35 -0.58564 C -0.36701 -0.59328 -0.38125 -0.59838 -0.39809 -0.60463 C -0.41597 -0.60301 -0.43385 -0.60254 -0.45173 -0.6 C -0.46892 -0.59745 -0.4835 -0.57152 -0.5 -0.56435 C -0.50954 -0.54444 -0.51875 -0.53564 -0.52309 -0.5118 C -0.5217 -0.46782 -0.52986 -0.46226 -0.51059 -0.44282 C -0.50347 -0.44351 -0.49392 -0.43796 -0.48923 -0.44513 C -0.47691 -0.46458 -0.48906 -0.47222 -0.49635 -0.47847 C -0.51336 -0.47268 -0.52309 -0.46875 -0.5375 -0.45717 C -0.53923 -0.45393 -0.54062 -0.45046 -0.5427 -0.44768 C -0.54427 -0.4456 -0.5467 -0.44513 -0.54809 -0.44282 C -0.55017 -0.43935 -0.55086 -0.42638 -0.55173 -0.42384 C -0.55295 -0.42013 -0.55538 -0.41759 -0.55711 -0.41435 C -0.56371 -0.38819 -0.56163 -0.40023 -0.56423 -0.37847 C -0.56267 -0.33495 -0.56927 -0.30532 -0.53385 -0.29513 C -0.50191 -0.30069 -0.49531 -0.29213 -0.4802 -0.31898 C -0.47795 -0.33819 -0.47447 -0.35902 -0.48559 -0.37384 C -0.51145 -0.36967 -0.51927 -0.37176 -0.53559 -0.35 " pathEditMode="relative" ptsTypes="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2.22222E-6 C -0.00261 -0.01088 -0.00938 -0.01436 -0.01424 -0.02385 C -0.02153 -0.03843 -0.02865 -0.05556 -0.03386 -0.07153 C -0.03455 -0.07385 -0.03473 -0.07639 -0.0356 -0.07871 C -0.03716 -0.08288 -0.03942 -0.08635 -0.04098 -0.09051 C -0.0441 -0.09838 -0.05001 -0.11436 -0.05001 -0.11436 C -0.05278 -0.12963 -0.05556 -0.14445 -0.05886 -0.1595 C -0.05747 -0.17871 -0.0599 -0.19954 -0.05348 -0.21667 C -0.04584 -0.23727 -0.03091 -0.25301 -0.01771 -0.26667 C -0.0158 -0.26875 -0.01476 -0.27223 -0.01251 -0.27385 C -0.00869 -0.27686 0.00052 -0.2794 0.00538 -0.28102 C 0.02465 -0.27801 0.03281 -0.27246 0.0394 -0.24769 C 0.03611 -0.23565 0.03472 -0.23612 0.0269 -0.24283 C 0.02933 -0.26112 0.02986 -0.27987 0.03402 -0.29769 C 0.03784 -0.31436 0.06683 -0.32987 0.07152 -0.33334 C 0.10729 -0.35973 0.14392 -0.3632 0.18402 -0.37153 C 0.21076 -0.37084 0.23767 -0.37223 0.2644 -0.36922 C 0.26822 -0.36875 0.27361 -0.35926 0.27499 -0.35487 C 0.27656 -0.35024 0.27864 -0.34051 0.27864 -0.34051 C 0.27812 -0.32709 0.27881 -0.3132 0.2769 -0.3 C 0.27638 -0.29676 0.27413 -0.29283 0.27152 -0.29283 C 0.26857 -0.29283 0.26683 -0.29769 0.2644 -0.3 C 0.25277 -0.37223 0.25694 -0.40996 0.2644 -0.49769 C 0.2651 -0.50625 0.27361 -0.53218 0.27864 -0.54051 C 0.28489 -0.55093 0.29479 -0.55973 0.3019 -0.56922 C 0.31475 -0.58635 0.32083 -0.59399 0.3394 -0.6 C 0.3592 -0.5963 0.36354 -0.59885 0.3769 -0.58588 C 0.38437 -0.57061 0.37899 -0.57778 0.38576 -0.60487 C 0.38715 -0.61065 0.38906 -0.61621 0.39114 -0.62153 C 0.40798 -0.66297 0.42933 -0.69931 0.4644 -0.71436 C 0.48385 -0.71181 0.48472 -0.71644 0.4894 -0.69283 C 0.49253 -0.72362 0.49149 -0.75602 0.49826 -0.78588 C 0.50225 -0.80371 0.5144 -0.81459 0.5144 -0.83334 " pathEditMode="relative" ptsTypes="ffffffffffffffffffffffffffffffff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Мелкие волны на поверхности воды</a:t>
            </a:r>
          </a:p>
        </p:txBody>
      </p:sp>
      <p:sp>
        <p:nvSpPr>
          <p:cNvPr id="4" name="Овал 3"/>
          <p:cNvSpPr/>
          <p:nvPr/>
        </p:nvSpPr>
        <p:spPr>
          <a:xfrm>
            <a:off x="6072198" y="1142984"/>
            <a:ext cx="2500330" cy="1428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65B0"/>
                </a:solidFill>
              </a:rPr>
              <a:t>Рябь</a:t>
            </a:r>
            <a:endParaRPr lang="ru-RU" sz="3600" b="1" dirty="0">
              <a:solidFill>
                <a:srgbClr val="0065B0"/>
              </a:solidFill>
            </a:endParaRPr>
          </a:p>
        </p:txBody>
      </p:sp>
      <p:pic>
        <p:nvPicPr>
          <p:cNvPr id="2050" name="Picture 2" descr="E:\Documents and Settings\kuznetsovata\Мои документы\Мои рисунки\море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1357298"/>
            <a:ext cx="3843360" cy="48042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984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Тёплая погода, наступившая после сильных морозов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5122" name="AutoShape 2" descr="оттеп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оттеп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E:\Documents and Settings\kuznetsovata\Рабочий стол\Изобразительные средства языка\зимняя оттепе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928802"/>
            <a:ext cx="6667500" cy="44577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6072198" y="1000108"/>
            <a:ext cx="2786082" cy="10715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5B0"/>
                </a:solidFill>
              </a:rPr>
              <a:t>Оттепель</a:t>
            </a:r>
            <a:endParaRPr lang="ru-RU" sz="2800" b="1" dirty="0">
              <a:solidFill>
                <a:srgbClr val="0065B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1643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|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|6.4|5.2|5.7|3.8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6.4|4.4|3.6|3.7|3.4|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321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Изобразительные средства языка.</vt:lpstr>
      <vt:lpstr>Цели</vt:lpstr>
      <vt:lpstr>Не спеши языком – торопись делом!</vt:lpstr>
      <vt:lpstr>Задание 1.  Замени выражение одним словом.</vt:lpstr>
      <vt:lpstr>Слайд 5</vt:lpstr>
      <vt:lpstr>Слайд 6</vt:lpstr>
      <vt:lpstr>Слайд 7</vt:lpstr>
      <vt:lpstr>Слайд 8</vt:lpstr>
      <vt:lpstr>Слайд 9</vt:lpstr>
      <vt:lpstr>Красивые речи приятно слушать</vt:lpstr>
      <vt:lpstr>Задание 2.  Составить все возможные словосочетания со словами:</vt:lpstr>
      <vt:lpstr>Отгадай загадку</vt:lpstr>
      <vt:lpstr>Снежок</vt:lpstr>
      <vt:lpstr>Снежок</vt:lpstr>
      <vt:lpstr>Снежок</vt:lpstr>
      <vt:lpstr>Допиши предложения</vt:lpstr>
      <vt:lpstr>Загадки</vt:lpstr>
      <vt:lpstr>Играть играй, да дело знай</vt:lpstr>
      <vt:lpstr>Слайд 19</vt:lpstr>
      <vt:lpstr>Слайд 20</vt:lpstr>
    </vt:vector>
  </TitlesOfParts>
  <Company>МКОУ СОШ № 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Изобразительные средства языка.</dc:title>
  <dc:creator>kuznetsovata</dc:creator>
  <cp:lastModifiedBy>Admin</cp:lastModifiedBy>
  <cp:revision>57</cp:revision>
  <dcterms:created xsi:type="dcterms:W3CDTF">2013-01-23T05:40:49Z</dcterms:created>
  <dcterms:modified xsi:type="dcterms:W3CDTF">2013-11-02T00:06:26Z</dcterms:modified>
</cp:coreProperties>
</file>