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70" r:id="rId10"/>
    <p:sldId id="264" r:id="rId11"/>
    <p:sldId id="265" r:id="rId12"/>
    <p:sldId id="26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Математическая игра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71942"/>
            <a:ext cx="7406640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для 9-11 классов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857364"/>
            <a:ext cx="814390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«Брейн-ринг»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(Соревнование команд: кто быстрее ответит, та команда получает очки)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sz="3600" dirty="0" smtClean="0"/>
              <a:t>1) К однозначному числу, больше нуля, приписали такую же цифру. Во сколько раз увеличилось число?</a:t>
            </a:r>
          </a:p>
          <a:p>
            <a:pPr marL="596646" indent="-514350">
              <a:buNone/>
            </a:pPr>
            <a:r>
              <a:rPr lang="ru-RU" sz="3600" dirty="0" smtClean="0"/>
              <a:t>2) Площадь прямоугольника равна 36 квадратных см. Чему равна сторона квадрата с такой же площадью?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(Соревнование команд: кто быстрее ответит, та команда получает очки)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sz="3600" dirty="0" smtClean="0"/>
              <a:t>3) Запишите число 100 пятью тройками, пользуясь любыми знаками действий?</a:t>
            </a:r>
          </a:p>
          <a:p>
            <a:pPr marL="596646" indent="-514350">
              <a:buNone/>
            </a:pPr>
            <a:r>
              <a:rPr lang="ru-RU" sz="3600" dirty="0" smtClean="0"/>
              <a:t>4) Дюжина это сколько?</a:t>
            </a:r>
          </a:p>
          <a:p>
            <a:pPr marL="596646" indent="-514350">
              <a:buNone/>
            </a:pPr>
            <a:r>
              <a:rPr lang="ru-RU" sz="3600" dirty="0" smtClean="0"/>
              <a:t>5) Построить точки по координатам, последовательно соединив их линиями. (2;5), (4;3), (3;3),(5;1),(3;1),(6;-1),(-2;-1),(1;1),</a:t>
            </a:r>
          </a:p>
          <a:p>
            <a:pPr marL="596646" indent="-514350">
              <a:buNone/>
            </a:pPr>
            <a:r>
              <a:rPr lang="ru-RU" sz="3600" dirty="0" smtClean="0"/>
              <a:t>      (-1;1),(1;3), (0;3),(2;5)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(Соревнование команд: кто быстрее ответит, та команда получает очки)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sz="3600" dirty="0" smtClean="0"/>
              <a:t>6) Найти сумму чисел на рисунке – кто быстрее.</a:t>
            </a:r>
          </a:p>
          <a:p>
            <a:pPr marL="596646" indent="-514350">
              <a:buFont typeface="+mj-lt"/>
              <a:buAutoNum type="arabicParenR"/>
            </a:pPr>
            <a:endParaRPr lang="ru-RU" sz="3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2857496"/>
          <a:ext cx="6477025" cy="32464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5"/>
                <a:gridCol w="1295405"/>
                <a:gridCol w="1295405"/>
                <a:gridCol w="1295405"/>
                <a:gridCol w="1295405"/>
              </a:tblGrid>
              <a:tr h="6492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(Соревнование команд: кто быстрее ответит, та команда получает очки)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lvl="0" indent="-514350">
              <a:buNone/>
            </a:pPr>
            <a:r>
              <a:rPr lang="ru-RU" sz="3600" dirty="0" smtClean="0"/>
              <a:t>7) 60 листов книги имеют толщину 1 см. Какова толщина всех листов книги, если в ней 240 страниц?</a:t>
            </a:r>
          </a:p>
          <a:p>
            <a:pPr marL="596646" indent="-514350">
              <a:buNone/>
            </a:pPr>
            <a:endParaRPr lang="ru-RU" sz="3600" dirty="0" smtClean="0"/>
          </a:p>
          <a:p>
            <a:pPr lvl="0">
              <a:buNone/>
            </a:pPr>
            <a:r>
              <a:rPr lang="ru-RU" sz="3600" dirty="0" smtClean="0"/>
              <a:t>8) 4 человека обменялись рукопожатиями. Сколько было рукопожатий?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(Соревнование команд: кто быстрее ответит, та команда получает очки)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3600" dirty="0" smtClean="0"/>
              <a:t>9) На сковородке помещается 2 кусочка хлеба. На поджаривание кусочка с одной стороны требуется 1 минута. Как пожарить за 3 минуты три кусочка хлеба с обеих сторон?</a:t>
            </a:r>
          </a:p>
          <a:p>
            <a:pPr>
              <a:buNone/>
            </a:pPr>
            <a:r>
              <a:rPr lang="ru-RU" sz="3600" dirty="0" smtClean="0"/>
              <a:t>10) Вини-Пуху подарили в день рождения бочонок с медом весом 7 кг. Когда Вини-Пух съел половину меда, то бочонок с оставшимся медом стал весить 4 кг. Сколько кг меда было первоначально в бочонке?</a:t>
            </a:r>
          </a:p>
          <a:p>
            <a:pPr lvl="0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3000">
              <a:schemeClr val="bg2">
                <a:alpha val="61000"/>
              </a:scheme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285860"/>
            <a:ext cx="7498080" cy="1143000"/>
          </a:xfrm>
        </p:spPr>
        <p:txBody>
          <a:bodyPr>
            <a:no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643314"/>
            <a:ext cx="7498080" cy="26050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Итоги игры.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Цель мероприятия: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i="1" dirty="0" smtClean="0"/>
              <a:t>Привитие любви к математике;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/>
              <a:t>Развитие  кругозора учащихся, математической речи и грамотности;</a:t>
            </a:r>
          </a:p>
          <a:p>
            <a:pPr marL="596646" indent="-514350">
              <a:buFont typeface="+mj-lt"/>
              <a:buAutoNum type="arabicPeriod"/>
            </a:pPr>
            <a:r>
              <a:rPr lang="ru-RU" i="1" dirty="0" smtClean="0"/>
              <a:t>Воспитание самостоятельности при выполнении заданий.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Игра проходит в 3 раунда: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Разминка.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капитанов.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Соревнование команд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4">
                <a:lumMod val="40000"/>
                <a:lumOff val="6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(остается команда, набравшая наибольшее количество очков)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Вопросы для 9-х классов: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Дайте определение понятию «процент»?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называется отрезок, соединяющий две точки на окружности?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Может ли при умножении получиться нуль?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найти площадь прямоугольника?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Чему равна сумма углов треугольника?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Сколько у трапеции параллельных сторон?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Чему равно частное чисел 280 и нуль?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Бежала тройка лошадей. Каждая лошадь пробежала 5 км. Сколько километров проехал ямщик?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Чему равна четверть часа?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1604" y="2285992"/>
            <a:ext cx="7143800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такое квадрат?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(остается команда, набравшая наибольшее количество очков)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Вопросы для 10-х классов: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Чему равен угол в квадрате?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Как называется прибор для построения окружности?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Чему равна площадь параллелограмма?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Часть прямой, лежащей по одну сторону от точки, лежащей на прямой?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Может ли угол параллелограмма быть равным 200 градусов?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Как одним словом можно назвать сумму длин всех сторон многоугольника?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Чему равна площадь круга?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Как найти площадь треугольника?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Что называется медианой треугольника?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85852" y="2357430"/>
            <a:ext cx="7500990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Как называется сотая часть числа?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(остается команда, набравшая наибольшее количество очков)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Вопросы для 11-х классов: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1. Что представляет собой график линейной функции?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2. Фигура, состоящая из всех точек плоскости, равноудаленных от данной точки?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3. Как называется раздел геометрии, изучающая свойства фигур в пространстве?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4. Как называется первая координата точки?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5. По какой формуле вычисляется длина окружности?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6. Сколько корней может иметь квадратное уравнение?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7. Чему равна сумма сторон в квадрате?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8. Какую часть часа составляют 20 минут?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9. Сколько вершин у конуса?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1357290" y="2357430"/>
            <a:ext cx="7358114" cy="335758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10. Как называется число, обращающее уравнение в верное равенство?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(Конкурс капитанов. Команда набравшая наименьшее число очков выбывает)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5267348"/>
          </a:xfrm>
        </p:spPr>
        <p:txBody>
          <a:bodyPr>
            <a:normAutofit/>
          </a:bodyPr>
          <a:lstStyle/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 Что называется параллелограммом?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Что такое трапеция?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Что такое ромб?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Верно ли, что у прямоугольника диагонали пересекаются под прямым углом?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Как называются прямые, которые  лежат в одной плоскости и не пересекаются?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 Чему равен угол в квадрате?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(Конкурс капитанов. Команда набравшая наименьшее число очков выбывает)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5267348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7.   Можно ли ромб назвать параллелограммом?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8.   Можно ли квадрат назвать прямоугольником?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9.   Как называется прямоугольник, у которого все стороны равны?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10.  Назовите общий вид квадратного уравнения?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11.  Сколько корней может иметь уравнение третей степени?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dirty="0" smtClean="0"/>
              <a:t>12.  Когда квадратное уравнение имеет ровно один корень?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Раунд </a:t>
            </a: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(Конкурс капитанов. Команда набравшая наименьшее число очков выбывает)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52673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Как найти неизвестный делитель?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Сколько концов у 10 палок?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При сложении отрицательных чисел получается?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Величина угла измеряется?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Сколько вершин у треугольника?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 Назовите известного математика?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768</Words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Математическая игра </vt:lpstr>
      <vt:lpstr>Цель мероприятия:</vt:lpstr>
      <vt:lpstr>Игра проходит в 3 раунда:</vt:lpstr>
      <vt:lpstr>Раунд I  (остается команда, набравшая наибольшее количество очков)</vt:lpstr>
      <vt:lpstr>Раунд I  (остается команда, набравшая наибольшее количество очков)</vt:lpstr>
      <vt:lpstr>Раунд I  (остается команда, набравшая наибольшее количество очков)</vt:lpstr>
      <vt:lpstr>Раунд II  (Конкурс капитанов. Команда набравшая наименьшее число очков выбывает)</vt:lpstr>
      <vt:lpstr>Раунд II  (Конкурс капитанов. Команда набравшая наименьшее число очков выбывает)</vt:lpstr>
      <vt:lpstr>Раунд II  (Конкурс капитанов. Команда набравшая наименьшее число очков выбывает)</vt:lpstr>
      <vt:lpstr>Раунд III  (Соревнование команд: кто быстрее ответит, та команда получает очки)</vt:lpstr>
      <vt:lpstr>Раунд III  (Соревнование команд: кто быстрее ответит, та команда получает очки)</vt:lpstr>
      <vt:lpstr>Раунд III  (Соревнование команд: кто быстрее ответит, та команда получает очки)</vt:lpstr>
      <vt:lpstr>Раунд III  (Соревнование команд: кто быстрее ответит, та команда получает очки)</vt:lpstr>
      <vt:lpstr>Раунд III  (Соревнование команд: кто быстрее ответит, та команда получает очки)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игра </dc:title>
  <dc:creator>Позитроника</dc:creator>
  <cp:lastModifiedBy>Позитроника</cp:lastModifiedBy>
  <cp:revision>29</cp:revision>
  <dcterms:created xsi:type="dcterms:W3CDTF">2014-11-27T08:55:59Z</dcterms:created>
  <dcterms:modified xsi:type="dcterms:W3CDTF">2014-12-02T08:54:23Z</dcterms:modified>
</cp:coreProperties>
</file>