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67" r:id="rId3"/>
    <p:sldId id="278" r:id="rId4"/>
    <p:sldId id="268" r:id="rId5"/>
    <p:sldId id="266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136904" cy="352839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развития знаний о строении </a:t>
            </a:r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</a:t>
            </a:r>
            <a:r>
              <a:rPr lang="ru-RU" sz="54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функциях </a:t>
            </a:r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5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организма человека</a:t>
            </a:r>
            <a:endParaRPr lang="ru-RU" sz="54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1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Продолжи предложение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772816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Сегодня я узнал…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Было интересно…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Было трудно…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 Я понял, что…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 Я приобрел…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Урок дал мне для жизни…</a:t>
            </a:r>
          </a:p>
          <a:p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 Мне захотелось…</a:t>
            </a:r>
          </a:p>
        </p:txBody>
      </p:sp>
    </p:spTree>
    <p:extLst>
      <p:ext uri="{BB962C8B-B14F-4D97-AF65-F5344CB8AC3E}">
        <p14:creationId xmlns:p14="http://schemas.microsoft.com/office/powerpoint/2010/main" val="348488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560840" cy="378565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60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Много есть чудес на свете, человек их всех чудесней.</a:t>
            </a:r>
          </a:p>
          <a:p>
            <a:pPr algn="r"/>
            <a:r>
              <a:rPr lang="ru-RU" sz="6000" b="1" spc="50" dirty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Софокл</a:t>
            </a:r>
          </a:p>
        </p:txBody>
      </p:sp>
    </p:spTree>
    <p:extLst>
      <p:ext uri="{BB962C8B-B14F-4D97-AF65-F5344CB8AC3E}">
        <p14:creationId xmlns:p14="http://schemas.microsoft.com/office/powerpoint/2010/main" val="326869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</a:p>
          <a:p>
            <a:pPr algn="ctr"/>
            <a:endParaRPr lang="ru-RU" sz="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(одно, на выбор)</a:t>
            </a:r>
            <a:endParaRPr lang="ru-RU" sz="24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988840"/>
            <a:ext cx="73448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Составить </a:t>
            </a:r>
            <a:r>
              <a:rPr lang="ru-RU" sz="3200" b="1" i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синквейн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с </a:t>
            </a:r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одним из терминов: анатомия, физиология, гигиена.</a:t>
            </a:r>
          </a:p>
          <a:p>
            <a:pPr algn="just"/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Оформить </a:t>
            </a:r>
            <a:r>
              <a:rPr lang="ru-RU" sz="3200" b="1" i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электронную версию журнала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 одной из программ </a:t>
            </a:r>
            <a:r>
              <a:rPr lang="en-US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Microsoft Office</a:t>
            </a:r>
            <a:r>
              <a:rPr lang="ru-RU" sz="32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Написать </a:t>
            </a:r>
            <a:r>
              <a:rPr lang="ru-RU" sz="3200" b="1" i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реферат</a:t>
            </a:r>
            <a:r>
              <a:rPr lang="ru-RU" sz="32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одну из предложенных тем.</a:t>
            </a:r>
          </a:p>
        </p:txBody>
      </p:sp>
    </p:spTree>
    <p:extLst>
      <p:ext uri="{BB962C8B-B14F-4D97-AF65-F5344CB8AC3E}">
        <p14:creationId xmlns:p14="http://schemas.microsoft.com/office/powerpoint/2010/main" val="4252766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44824"/>
            <a:ext cx="9036496" cy="280076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8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 РАБОТУ !</a:t>
            </a:r>
            <a:endParaRPr lang="ru-RU" sz="8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107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2318" y="847736"/>
            <a:ext cx="485665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Цель урока:</a:t>
            </a:r>
            <a:endParaRPr lang="ru-RU" sz="60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256840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П</a:t>
            </a:r>
            <a:r>
              <a:rPr lang="ru-RU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ознакомиться </a:t>
            </a:r>
            <a:r>
              <a:rPr lang="ru-RU" sz="3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с краткой историей развития знаний о строении и функциях организма человека с древнейших времен до наших </a:t>
            </a:r>
            <a:r>
              <a:rPr lang="ru-RU" sz="36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дней</a:t>
            </a:r>
            <a:endParaRPr lang="ru-RU" sz="36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8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Светлана\Desktop\биология 8\431738_344626412238329_100000729184809_1135770_1509808318_n.jp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44" b="2728"/>
          <a:stretch/>
        </p:blipFill>
        <p:spPr bwMode="auto">
          <a:xfrm>
            <a:off x="1115616" y="887582"/>
            <a:ext cx="6840760" cy="513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467544" y="1124744"/>
            <a:ext cx="8136904" cy="216024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развития знаний </a:t>
            </a:r>
          </a:p>
          <a:p>
            <a:r>
              <a:rPr lang="ru-RU" sz="4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строении и функциях </a:t>
            </a:r>
            <a:br>
              <a:rPr lang="ru-RU" sz="4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организма человека</a:t>
            </a:r>
            <a:endParaRPr lang="ru-RU" sz="40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8845" y="3190981"/>
            <a:ext cx="4474302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>
                  <a:solidFill>
                    <a:srgbClr val="C00000"/>
                  </a:solidFill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Краткий справочник</a:t>
            </a:r>
            <a:endParaRPr lang="ru-RU" sz="2800" b="1" spc="50" dirty="0">
              <a:ln w="11430">
                <a:solidFill>
                  <a:srgbClr val="C00000"/>
                </a:solidFill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466" y="4365104"/>
            <a:ext cx="456381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Составители: 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учащиеся 8 класса 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МКОУ </a:t>
            </a:r>
            <a:r>
              <a:rPr lang="ru-RU" sz="2400" b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Квитокской</a:t>
            </a:r>
            <a:r>
              <a:rPr lang="ru-RU" sz="24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 № 1</a:t>
            </a:r>
            <a:endParaRPr lang="ru-RU" sz="24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331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2688" y="476672"/>
            <a:ext cx="6840975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в группах</a:t>
            </a:r>
            <a:endParaRPr lang="ru-RU" sz="60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92335"/>
            <a:ext cx="74888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1 группа: Ученые Эпохи Античности и Раннего феодализма.</a:t>
            </a:r>
          </a:p>
          <a:p>
            <a:pPr algn="just"/>
            <a:endParaRPr lang="ru-RU" sz="25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2 группа: Ученые Эпоха Возрождения.</a:t>
            </a:r>
          </a:p>
          <a:p>
            <a:pPr algn="just"/>
            <a:endParaRPr lang="ru-RU" sz="25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3 группа: Ученые </a:t>
            </a:r>
            <a:r>
              <a:rPr lang="en-US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XIV – XIX </a:t>
            </a:r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веков.</a:t>
            </a:r>
          </a:p>
          <a:p>
            <a:pPr algn="just"/>
            <a:endParaRPr lang="ru-RU" sz="25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4 группа: Российские ученые </a:t>
            </a:r>
            <a:r>
              <a:rPr lang="en-US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X – XX</a:t>
            </a:r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веков.</a:t>
            </a:r>
          </a:p>
          <a:p>
            <a:pPr algn="just"/>
            <a:endParaRPr lang="ru-RU" sz="25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  <a:p>
            <a:pPr algn="just"/>
            <a:r>
              <a:rPr lang="ru-RU" sz="25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5 группа: Кроссворд «Науки, изучающие организм человека».</a:t>
            </a:r>
            <a:endParaRPr lang="ru-RU" sz="2500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0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Науки, изучающие организм человека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44236"/>
              </p:ext>
            </p:extLst>
          </p:nvPr>
        </p:nvGraphicFramePr>
        <p:xfrm>
          <a:off x="683568" y="2125319"/>
          <a:ext cx="7848872" cy="3566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52041"/>
                <a:gridCol w="639683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Наука</a:t>
                      </a:r>
                      <a:r>
                        <a:rPr lang="ru-RU" sz="2400" b="1" cap="none" spc="0" baseline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 о строении человеческого тела</a:t>
                      </a: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Наука</a:t>
                      </a:r>
                      <a:r>
                        <a:rPr lang="ru-RU" sz="2400" b="1" cap="none" spc="0" baseline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 о функциях человеческого организма и его органов</a:t>
                      </a: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Наука,</a:t>
                      </a:r>
                      <a:r>
                        <a:rPr lang="ru-RU" sz="2400" b="1" cap="none" spc="0" baseline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 изучающая влияния природной среды, туда и быта на организм человека с целью разработки мероприятий по охране его здоровья</a:t>
                      </a: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11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«Да – </a:t>
            </a:r>
            <a:r>
              <a:rPr lang="ru-RU" sz="4800" b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нетка</a:t>
            </a:r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846746"/>
              </p:ext>
            </p:extLst>
          </p:nvPr>
        </p:nvGraphicFramePr>
        <p:xfrm>
          <a:off x="827584" y="1484784"/>
          <a:ext cx="7416824" cy="4572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552728"/>
                <a:gridCol w="8640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Гиппократ сформулировал учение о четырех типах телосложения и темперамента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Клавдий Гален дал название главному кровеносному сосуду – «аорта»; отметил общие черты в строении человека и животных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err="1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Люцци</a:t>
                      </a: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 издал первый учебник по анатомии человека 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Аристотель изучал пропорции тела человека; впервые составил классификацию мышц; сделал около 800 точных рисунков костей, мышц, сердца и других органов; научно описал их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Гарвей  доказал, что кровь движется по замкнутому кругу: по артериям от сердца, по венам – к сердцу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21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«Да – </a:t>
            </a:r>
            <a:r>
              <a:rPr lang="ru-RU" sz="4800" b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нетка</a:t>
            </a:r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348293"/>
              </p:ext>
            </p:extLst>
          </p:nvPr>
        </p:nvGraphicFramePr>
        <p:xfrm>
          <a:off x="827584" y="1700808"/>
          <a:ext cx="7416824" cy="3566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552728"/>
                <a:gridCol w="864096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Левенгук  изучил легкие; открыл альвеолы и капилляры</a:t>
                      </a:r>
                      <a:endParaRPr lang="ru-RU" sz="1800" b="1" cap="none" spc="0" dirty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Карл Бэр открыл яйцеклетку человека</a:t>
                      </a:r>
                      <a:endParaRPr lang="ru-RU" sz="1800" b="1" cap="none" spc="0" dirty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Пирогов создал новую отрасль науки – топографическую анатомию и учение о расположении основных кровеносных сосудов и нервных стволов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Воробьев  изобрел новый метод бальзамирования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Протасов перевел на русский язык труды Везалия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31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«Да – </a:t>
            </a:r>
            <a:r>
              <a:rPr lang="ru-RU" sz="4800" b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нетка</a:t>
            </a:r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36472"/>
              </p:ext>
            </p:extLst>
          </p:nvPr>
        </p:nvGraphicFramePr>
        <p:xfrm>
          <a:off x="827584" y="1484784"/>
          <a:ext cx="7416824" cy="45720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552728"/>
                <a:gridCol w="86409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Гиппократ сформулировал учение о четырех типах телосложения и темперамента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да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Клавдий Гален дал название главному кровеносному сосуду – «аорта»; отметил общие черты в строении человека и животных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нет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err="1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Люцци</a:t>
                      </a: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 издал первый учебник по анатомии человека 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Аристотель изучал пропорции тела человека; впервые составил классификацию мышц; сделал около 800 точных рисунков костей, мышц, сердца и других органов; научно описал их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нет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Гарвей  доказал, что кровь движется по замкнутому кругу: по артериям от сердца, по венам – к сердцу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да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0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70485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«Да – </a:t>
            </a:r>
            <a:r>
              <a:rPr lang="ru-RU" sz="4800" b="1" spc="50" dirty="0" err="1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нетка</a:t>
            </a:r>
            <a:r>
              <a:rPr lang="ru-RU" sz="4800" b="1" spc="5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4800" b="1" spc="50" dirty="0">
              <a:ln w="11430">
                <a:solidFill>
                  <a:schemeClr val="tx1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36755"/>
              </p:ext>
            </p:extLst>
          </p:nvPr>
        </p:nvGraphicFramePr>
        <p:xfrm>
          <a:off x="827584" y="1700808"/>
          <a:ext cx="7416824" cy="35661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552728"/>
                <a:gridCol w="864096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Левенгук  изучил легкие; открыл альвеолы и капилляры</a:t>
                      </a:r>
                      <a:endParaRPr lang="ru-RU" sz="1800" b="1" cap="none" spc="0" dirty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нет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Карл Бэр открыл яйцеклетку человека</a:t>
                      </a:r>
                      <a:endParaRPr lang="ru-RU" sz="1800" b="1" cap="none" spc="0" dirty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да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Пирогов создал новую отрасль науки – топографическую анатомию и учение о расположении основных кровеносных сосудов и нервных стволов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Воробьев  изобрел новый метод бальзамирования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да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Протасов перевел на русский язык труды Везалия</a:t>
                      </a:r>
                      <a:endParaRPr lang="ru-RU" sz="1800" b="1" cap="none" spc="0" dirty="0" smtClean="0">
                        <a:ln w="12700">
                          <a:solidFill>
                            <a:schemeClr val="tx1"/>
                          </a:solidFill>
                          <a:prstDash val="solid"/>
                        </a:ln>
                        <a:solidFill>
                          <a:srgbClr val="0070C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cap="none" spc="0" dirty="0" smtClean="0">
                          <a:ln w="12700">
                            <a:solidFill>
                              <a:schemeClr val="tx1"/>
                            </a:solidFill>
                            <a:prstDash val="solid"/>
                          </a:ln>
                          <a:solidFill>
                            <a:srgbClr val="0070C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нет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42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108</TotalTime>
  <Words>521</Words>
  <Application>Microsoft Office PowerPoint</Application>
  <PresentationFormat>Экран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Кнопка</vt:lpstr>
      <vt:lpstr>История развития знаний о строении  и функциях  организма человека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14</cp:revision>
  <dcterms:created xsi:type="dcterms:W3CDTF">2014-09-20T14:11:09Z</dcterms:created>
  <dcterms:modified xsi:type="dcterms:W3CDTF">2014-09-22T09:10:11Z</dcterms:modified>
</cp:coreProperties>
</file>