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60" r:id="rId3"/>
    <p:sldId id="265" r:id="rId4"/>
    <p:sldId id="261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F167B6-561D-4F1F-B70E-14232AE8BE4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565948-218A-45FA-BAA0-5BF59E6855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8000" b="1" i="1" dirty="0" smtClean="0"/>
              <a:t>ВОДОРОСЛИ</a:t>
            </a:r>
          </a:p>
          <a:p>
            <a:endParaRPr lang="ru-RU" sz="8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5695373" cy="27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766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Изучить строение водорослей</a:t>
            </a:r>
          </a:p>
          <a:p>
            <a:r>
              <a:rPr lang="ru-RU" sz="3200" dirty="0" smtClean="0"/>
              <a:t>2. Какие бывают водоросли?</a:t>
            </a:r>
          </a:p>
          <a:p>
            <a:r>
              <a:rPr lang="ru-RU" sz="3200" dirty="0" smtClean="0"/>
              <a:t>3. Как устроены водоросли?</a:t>
            </a:r>
          </a:p>
          <a:p>
            <a:r>
              <a:rPr lang="ru-RU" sz="3200" dirty="0" smtClean="0"/>
              <a:t>4. Как питаются водоросли?</a:t>
            </a:r>
          </a:p>
          <a:p>
            <a:r>
              <a:rPr lang="ru-RU" sz="3200" dirty="0" smtClean="0"/>
              <a:t>5. Где обитают водоросли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220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Водоросли-низшие растения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Ламинария (морская капуста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7"/>
          <a:stretch/>
        </p:blipFill>
        <p:spPr bwMode="auto">
          <a:xfrm>
            <a:off x="1763688" y="2583646"/>
            <a:ext cx="5040560" cy="37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2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Водоросли  распространены: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139"/>
          <a:stretch/>
        </p:blipFill>
        <p:spPr bwMode="auto">
          <a:xfrm>
            <a:off x="899592" y="2114550"/>
            <a:ext cx="1872208" cy="160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80270"/>
            <a:ext cx="2016224" cy="160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25216"/>
            <a:ext cx="166955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8214"/>
            <a:ext cx="2870076" cy="158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41669"/>
            <a:ext cx="2821682" cy="15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Одноклеточные зеленые водоросли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13718"/>
            <a:ext cx="8229600" cy="4373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Хламидомонада   Хлорелла    Плеврококк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32" y="3145547"/>
            <a:ext cx="1919876" cy="251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63" y="3145547"/>
            <a:ext cx="1800200" cy="244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070868"/>
            <a:ext cx="2454041" cy="25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Многоклеточные зеленые водоросли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Улотрикс</a:t>
            </a:r>
            <a:r>
              <a:rPr lang="ru-RU" sz="2800" b="1" dirty="0" smtClean="0"/>
              <a:t>          Спирогира        </a:t>
            </a:r>
            <a:r>
              <a:rPr lang="ru-RU" sz="2800" b="1" dirty="0" err="1" smtClean="0"/>
              <a:t>Ульва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4113"/>
            <a:ext cx="2088232" cy="294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/>
          <a:stretch/>
        </p:blipFill>
        <p:spPr bwMode="auto">
          <a:xfrm>
            <a:off x="3289243" y="2424114"/>
            <a:ext cx="2362200" cy="29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4112"/>
            <a:ext cx="2232248" cy="294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Многоклеточные бурые и красные водоросли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Ламинария          Филлофора       Порфира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2800"/>
            <a:ext cx="1837702" cy="27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9" r="-5937"/>
          <a:stretch/>
        </p:blipFill>
        <p:spPr bwMode="auto">
          <a:xfrm>
            <a:off x="3563888" y="2667563"/>
            <a:ext cx="2160240" cy="270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21539" r="28988" b="5445"/>
          <a:stretch/>
        </p:blipFill>
        <p:spPr bwMode="auto">
          <a:xfrm>
            <a:off x="6444208" y="2667563"/>
            <a:ext cx="2088232" cy="270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Водоросли-низшие растения, тело которых не имеет органов. Образовано слоевищем(талломом).</a:t>
            </a:r>
          </a:p>
          <a:p>
            <a:endParaRPr lang="ru-RU" dirty="0" smtClean="0"/>
          </a:p>
          <a:p>
            <a:r>
              <a:rPr lang="ru-RU" dirty="0" smtClean="0"/>
              <a:t>2. Их клетки имеют особый органоид-хроматофор( с пигментом).</a:t>
            </a:r>
          </a:p>
          <a:p>
            <a:endParaRPr lang="ru-RU" dirty="0" smtClean="0"/>
          </a:p>
          <a:p>
            <a:r>
              <a:rPr lang="ru-RU" dirty="0" smtClean="0"/>
              <a:t>3. Тип питания-автотрофное.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-Параграф 18</a:t>
            </a:r>
          </a:p>
          <a:p>
            <a:r>
              <a:rPr lang="ru-RU" dirty="0" smtClean="0"/>
              <a:t>-Сообщения:</a:t>
            </a:r>
          </a:p>
          <a:p>
            <a:r>
              <a:rPr lang="ru-RU" dirty="0" smtClean="0"/>
              <a:t>1) «Интересные факты и многообразие водорослей»</a:t>
            </a:r>
          </a:p>
          <a:p>
            <a:r>
              <a:rPr lang="ru-RU" smtClean="0"/>
              <a:t>2) «Практическое </a:t>
            </a:r>
            <a:r>
              <a:rPr lang="ru-RU" dirty="0" smtClean="0"/>
              <a:t>значение водорослей»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132</TotalTime>
  <Words>121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ТЕМА УРОКА</vt:lpstr>
      <vt:lpstr>Задачи урока:</vt:lpstr>
      <vt:lpstr>Водоросли-низшие растения</vt:lpstr>
      <vt:lpstr>Водоросли  распространены:</vt:lpstr>
      <vt:lpstr>Одноклеточные зеленые водоросли</vt:lpstr>
      <vt:lpstr>Многоклеточные зеленые водоросли</vt:lpstr>
      <vt:lpstr>Многоклеточные бурые и красные водоросли</vt:lpstr>
      <vt:lpstr>Выводы: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25</cp:revision>
  <dcterms:created xsi:type="dcterms:W3CDTF">2014-03-22T15:50:06Z</dcterms:created>
  <dcterms:modified xsi:type="dcterms:W3CDTF">2014-11-08T07:55:20Z</dcterms:modified>
</cp:coreProperties>
</file>