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256" r:id="rId3"/>
    <p:sldId id="279" r:id="rId4"/>
    <p:sldId id="281" r:id="rId5"/>
    <p:sldId id="261" r:id="rId6"/>
    <p:sldId id="263" r:id="rId7"/>
    <p:sldId id="264" r:id="rId8"/>
    <p:sldId id="265" r:id="rId9"/>
    <p:sldId id="277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8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4708B8"/>
    <a:srgbClr val="FFCCCC"/>
    <a:srgbClr val="CCFF99"/>
    <a:srgbClr val="FFFF99"/>
    <a:srgbClr val="CCFFCC"/>
    <a:srgbClr val="CCFF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ata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ata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5.xml"/><Relationship Id="rId1" Type="http://schemas.openxmlformats.org/officeDocument/2006/relationships/slide" Target="../slides/slide4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5.xml"/><Relationship Id="rId1" Type="http://schemas.openxmlformats.org/officeDocument/2006/relationships/slide" Target="../slides/slide4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8E1EBE-B3A1-4729-9841-D9EAC0BDD045}" type="doc">
      <dgm:prSet loTypeId="urn:microsoft.com/office/officeart/2005/8/layout/vList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1EE5D77-50FE-4284-8FCF-FF2E8068E0A2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b="1" dirty="0" smtClean="0">
              <a:solidFill>
                <a:srgbClr val="4708B8"/>
              </a:solidFill>
            </a:rPr>
            <a:t>Презентация к уроку геометрии</a:t>
          </a:r>
          <a:br>
            <a:rPr lang="ru-RU" b="1" dirty="0" smtClean="0">
              <a:solidFill>
                <a:srgbClr val="4708B8"/>
              </a:solidFill>
            </a:rPr>
          </a:br>
          <a:r>
            <a:rPr lang="ru-RU" b="1" dirty="0" smtClean="0">
              <a:solidFill>
                <a:srgbClr val="4708B8"/>
              </a:solidFill>
            </a:rPr>
            <a:t>«Медианы, биссектрисы и высоты треугольника». </a:t>
          </a:r>
          <a:br>
            <a:rPr lang="ru-RU" b="1" dirty="0" smtClean="0">
              <a:solidFill>
                <a:srgbClr val="4708B8"/>
              </a:solidFill>
            </a:rPr>
          </a:br>
          <a:r>
            <a:rPr lang="ru-RU" b="1" dirty="0" smtClean="0">
              <a:solidFill>
                <a:srgbClr val="4708B8"/>
              </a:solidFill>
            </a:rPr>
            <a:t>7 класс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21214B10-BFF5-4033-B75E-EB665D0A8D33}" type="parTrans" cxnId="{D96BE9F9-7E0E-4DDE-A06D-80925EC1CBFC}">
      <dgm:prSet/>
      <dgm:spPr/>
      <dgm:t>
        <a:bodyPr/>
        <a:lstStyle/>
        <a:p>
          <a:endParaRPr lang="ru-RU"/>
        </a:p>
      </dgm:t>
    </dgm:pt>
    <dgm:pt modelId="{2AC99EA7-CFEB-4441-8260-00C07023244B}" type="sibTrans" cxnId="{D96BE9F9-7E0E-4DDE-A06D-80925EC1CBFC}">
      <dgm:prSet/>
      <dgm:spPr/>
      <dgm:t>
        <a:bodyPr/>
        <a:lstStyle/>
        <a:p>
          <a:endParaRPr lang="ru-RU"/>
        </a:p>
      </dgm:t>
    </dgm:pt>
    <dgm:pt modelId="{09FC1690-6D10-4066-BEBD-09E557CC6D69}" type="pres">
      <dgm:prSet presAssocID="{308E1EBE-B3A1-4729-9841-D9EAC0BDD045}" presName="linear" presStyleCnt="0">
        <dgm:presLayoutVars>
          <dgm:animLvl val="lvl"/>
          <dgm:resizeHandles val="exact"/>
        </dgm:presLayoutVars>
      </dgm:prSet>
      <dgm:spPr/>
    </dgm:pt>
    <dgm:pt modelId="{448C92D7-DB96-42F1-A448-CFFDEF3F6E4C}" type="pres">
      <dgm:prSet presAssocID="{A1EE5D77-50FE-4284-8FCF-FF2E8068E0A2}" presName="parentText" presStyleLbl="node1" presStyleIdx="0" presStyleCnt="1" custLinFactNeighborX="-29" custLinFactNeighborY="-1090">
        <dgm:presLayoutVars>
          <dgm:chMax val="0"/>
          <dgm:bulletEnabled val="1"/>
        </dgm:presLayoutVars>
      </dgm:prSet>
      <dgm:spPr/>
    </dgm:pt>
  </dgm:ptLst>
  <dgm:cxnLst>
    <dgm:cxn modelId="{6AC3B2CE-ABCC-4796-A863-22A1A70B3FDB}" type="presOf" srcId="{A1EE5D77-50FE-4284-8FCF-FF2E8068E0A2}" destId="{448C92D7-DB96-42F1-A448-CFFDEF3F6E4C}" srcOrd="0" destOrd="0" presId="urn:microsoft.com/office/officeart/2005/8/layout/vList2"/>
    <dgm:cxn modelId="{D96BE9F9-7E0E-4DDE-A06D-80925EC1CBFC}" srcId="{308E1EBE-B3A1-4729-9841-D9EAC0BDD045}" destId="{A1EE5D77-50FE-4284-8FCF-FF2E8068E0A2}" srcOrd="0" destOrd="0" parTransId="{21214B10-BFF5-4033-B75E-EB665D0A8D33}" sibTransId="{2AC99EA7-CFEB-4441-8260-00C07023244B}"/>
    <dgm:cxn modelId="{5B553633-A80D-405D-A7D5-56D1B7A79711}" type="presOf" srcId="{308E1EBE-B3A1-4729-9841-D9EAC0BDD045}" destId="{09FC1690-6D10-4066-BEBD-09E557CC6D69}" srcOrd="0" destOrd="0" presId="urn:microsoft.com/office/officeart/2005/8/layout/vList2"/>
    <dgm:cxn modelId="{7DA7E176-883B-4F70-BBFB-15633DB9CE02}" type="presParOf" srcId="{09FC1690-6D10-4066-BEBD-09E557CC6D69}" destId="{448C92D7-DB96-42F1-A448-CFFDEF3F6E4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dirty="0"/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0FA0247B-E93B-410B-9571-1F800D8A6F49}">
      <dgm:prSet phldrT="[Текст]" custT="1"/>
      <dgm:spPr/>
      <dgm:t>
        <a:bodyPr/>
        <a:lstStyle/>
        <a:p>
          <a:endParaRPr lang="ru-RU" sz="1300" b="1" i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300" b="1" i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dirty="0"/>
        </a:p>
      </dgm:t>
    </dgm:pt>
    <dgm:pt modelId="{6A8D1756-FE96-4F4E-AA87-347379985678}" type="sibTrans" cxnId="{E8D61144-F614-4BED-BB90-0097C3BBF1CE}">
      <dgm:prSet/>
      <dgm:spPr/>
      <dgm:t>
        <a:bodyPr/>
        <a:lstStyle/>
        <a:p>
          <a:endParaRPr lang="ru-RU"/>
        </a:p>
      </dgm:t>
    </dgm:pt>
    <dgm:pt modelId="{38303994-7ED6-4875-8E63-AA7945BEE2B5}" type="parTrans" cxnId="{E8D61144-F614-4BED-BB90-0097C3BBF1CE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/>
      <dgm:spPr/>
      <dgm:t>
        <a:bodyPr/>
        <a:lstStyle/>
        <a:p>
          <a:endParaRPr lang="ru-RU" dirty="0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4" custScaleX="235795" custScaleY="235795"/>
      <dgm:spPr/>
    </dgm:pt>
    <dgm:pt modelId="{CA8B1D0A-72A4-481B-BC31-ADDDE1C7AF39}" type="pres">
      <dgm:prSet presAssocID="{98524449-5B4F-454D-A687-AE6FA9A91364}" presName="textRect" presStyleLbl="revTx" presStyleIdx="0" presStyleCnt="4" custScaleX="195997" custScaleY="121832" custLinFactNeighborX="4525" custLinFactNeighborY="-7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4" custScaleX="235795" custScaleY="235795" custLinFactNeighborX="19343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4" custFlipVert="1" custScaleX="40058" custScaleY="17361" custLinFactY="-137431" custLinFactNeighborX="-7650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4" custScaleX="1311003" custScaleY="1311003" custLinFactNeighborX="-639" custLinFactNeighborY="340"/>
      <dgm:spPr>
        <a:scene3d>
          <a:camera prst="orthographicFront"/>
          <a:lightRig rig="flat" dir="t"/>
        </a:scene3d>
        <a:sp3d prstMaterial="dkEdge">
          <a:bevelT w="8200" h="38100" prst="angle"/>
        </a:sp3d>
      </dgm:spPr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4" custScaleX="42222" custScaleY="27191" custLinFactY="-110932" custLinFactNeighborX="-7066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AB08D-B276-4B40-A9D6-CE2BB29A4ACF}" type="pres">
      <dgm:prSet presAssocID="{B9F98D86-8E6D-4C68-8125-301B4DEC88C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B5AE210-8459-46F3-8840-6DDDDEB14C4B}" type="pres">
      <dgm:prSet presAssocID="{0FA0247B-E93B-410B-9571-1F800D8A6F49}" presName="compNode" presStyleCnt="0"/>
      <dgm:spPr/>
    </dgm:pt>
    <dgm:pt modelId="{A71CDC26-1D64-4E4E-A3BB-DEAC9235ADA6}" type="pres">
      <dgm:prSet presAssocID="{0FA0247B-E93B-410B-9571-1F800D8A6F49}" presName="pictRect" presStyleLbl="node1" presStyleIdx="3" presStyleCnt="4" custScaleX="235795" custScaleY="235795"/>
      <dgm:spPr/>
    </dgm:pt>
    <dgm:pt modelId="{313AB24C-5C88-4297-926F-DAAE134531F3}" type="pres">
      <dgm:prSet presAssocID="{0FA0247B-E93B-410B-9571-1F800D8A6F49}" presName="textRect" presStyleLbl="revTx" presStyleIdx="3" presStyleCnt="4" custFlipVert="1" custScaleX="58622" custScaleY="39123" custLinFactY="-115118" custLinFactNeighborX="-6345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076C3B-BC6F-4BBC-9014-183182EDD1B0}" type="presOf" srcId="{3F53C528-B448-4B88-9EAA-CACF24739625}" destId="{32B8378A-DA0B-4BAC-9B5D-B650A163C2A7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E8D61144-F614-4BED-BB90-0097C3BBF1CE}" srcId="{71C14151-63E4-477F-B021-A7E6B2710B0C}" destId="{0FA0247B-E93B-410B-9571-1F800D8A6F49}" srcOrd="3" destOrd="0" parTransId="{38303994-7ED6-4875-8E63-AA7945BEE2B5}" sibTransId="{6A8D1756-FE96-4F4E-AA87-347379985678}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745CB455-F85C-47A5-9F47-4B8B56DD10A0}" type="presOf" srcId="{98524449-5B4F-454D-A687-AE6FA9A91364}" destId="{CA8B1D0A-72A4-481B-BC31-ADDDE1C7AF39}" srcOrd="0" destOrd="0" presId="urn:microsoft.com/office/officeart/2005/8/layout/pList1"/>
    <dgm:cxn modelId="{C7D6E8E0-AD06-46D8-8FA7-78B46DD5C6A2}" type="presOf" srcId="{85D7481D-BE0E-4186-82CB-45D652A5DABC}" destId="{2241C0E3-416D-4A97-BAF1-AFD286B22DFE}" srcOrd="0" destOrd="0" presId="urn:microsoft.com/office/officeart/2005/8/layout/pList1"/>
    <dgm:cxn modelId="{978C7A96-E1F8-4B61-B9B7-44F758DA11A3}" type="presOf" srcId="{A4C2C3EA-0037-4F85-BCC6-7863BE83DD7F}" destId="{2E078D31-1200-4A74-BAA6-EDEBEA949DC0}" srcOrd="0" destOrd="0" presId="urn:microsoft.com/office/officeart/2005/8/layout/pList1"/>
    <dgm:cxn modelId="{BC8E99D6-2FAF-44E6-84F6-C7C89AB91F0D}" type="presOf" srcId="{0E2F9055-047D-4001-9FB8-651884729F8E}" destId="{0DE4C248-4C32-4393-917F-8DBE98A5321F}" srcOrd="0" destOrd="0" presId="urn:microsoft.com/office/officeart/2005/8/layout/pList1"/>
    <dgm:cxn modelId="{83C513A5-A111-43C2-B84F-0BA4E3C90D0D}" type="presOf" srcId="{0FA0247B-E93B-410B-9571-1F800D8A6F49}" destId="{313AB24C-5C88-4297-926F-DAAE134531F3}" srcOrd="0" destOrd="0" presId="urn:microsoft.com/office/officeart/2005/8/layout/pList1"/>
    <dgm:cxn modelId="{56A6DC1C-9AB5-4617-8D26-94806544F43E}" type="presOf" srcId="{B9F98D86-8E6D-4C68-8125-301B4DEC88C6}" destId="{A8DAB08D-B276-4B40-A9D6-CE2BB29A4ACF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65A81895-CFC5-468E-9F1A-54B0D947FF05}" type="presOf" srcId="{71C14151-63E4-477F-B021-A7E6B2710B0C}" destId="{A216B0C1-5E20-4D04-93DD-C129917A1D0C}" srcOrd="0" destOrd="0" presId="urn:microsoft.com/office/officeart/2005/8/layout/pList1"/>
    <dgm:cxn modelId="{2273340C-A759-4390-BA6F-FD0FE9309945}" type="presParOf" srcId="{A216B0C1-5E20-4D04-93DD-C129917A1D0C}" destId="{CE8CFD41-50CB-4401-89E2-7918DAB54A9E}" srcOrd="0" destOrd="0" presId="urn:microsoft.com/office/officeart/2005/8/layout/pList1"/>
    <dgm:cxn modelId="{3EC793D7-F3DB-466E-B01B-9481159B5D18}" type="presParOf" srcId="{CE8CFD41-50CB-4401-89E2-7918DAB54A9E}" destId="{3B30D620-DE0A-44B7-830D-1F645F4E9373}" srcOrd="0" destOrd="0" presId="urn:microsoft.com/office/officeart/2005/8/layout/pList1"/>
    <dgm:cxn modelId="{BA58FF7F-15E8-4881-9717-870D17BFDABD}" type="presParOf" srcId="{CE8CFD41-50CB-4401-89E2-7918DAB54A9E}" destId="{CA8B1D0A-72A4-481B-BC31-ADDDE1C7AF39}" srcOrd="1" destOrd="0" presId="urn:microsoft.com/office/officeart/2005/8/layout/pList1"/>
    <dgm:cxn modelId="{04BFB0FE-2EA3-4F9C-848F-F79C75001ED4}" type="presParOf" srcId="{A216B0C1-5E20-4D04-93DD-C129917A1D0C}" destId="{0DE4C248-4C32-4393-917F-8DBE98A5321F}" srcOrd="1" destOrd="0" presId="urn:microsoft.com/office/officeart/2005/8/layout/pList1"/>
    <dgm:cxn modelId="{07704D28-A7E0-461F-ABF0-1C93720A97EC}" type="presParOf" srcId="{A216B0C1-5E20-4D04-93DD-C129917A1D0C}" destId="{CF742003-D750-41C2-8856-CB628B1DEFD3}" srcOrd="2" destOrd="0" presId="urn:microsoft.com/office/officeart/2005/8/layout/pList1"/>
    <dgm:cxn modelId="{5B17232F-6329-40E9-ABFC-4B5DCA0A3742}" type="presParOf" srcId="{CF742003-D750-41C2-8856-CB628B1DEFD3}" destId="{5902A9A3-5EC6-4995-B519-F24BBF0303FD}" srcOrd="0" destOrd="0" presId="urn:microsoft.com/office/officeart/2005/8/layout/pList1"/>
    <dgm:cxn modelId="{8C4652AD-0D01-4533-A4D9-2BFBC15B0E09}" type="presParOf" srcId="{CF742003-D750-41C2-8856-CB628B1DEFD3}" destId="{2E078D31-1200-4A74-BAA6-EDEBEA949DC0}" srcOrd="1" destOrd="0" presId="urn:microsoft.com/office/officeart/2005/8/layout/pList1"/>
    <dgm:cxn modelId="{423ED5C4-51C3-499C-A03E-B3A9CCEA0C8D}" type="presParOf" srcId="{A216B0C1-5E20-4D04-93DD-C129917A1D0C}" destId="{32B8378A-DA0B-4BAC-9B5D-B650A163C2A7}" srcOrd="3" destOrd="0" presId="urn:microsoft.com/office/officeart/2005/8/layout/pList1"/>
    <dgm:cxn modelId="{EFD3B007-28C5-41C6-947B-56BB620872CD}" type="presParOf" srcId="{A216B0C1-5E20-4D04-93DD-C129917A1D0C}" destId="{395DCB4D-F859-449D-B1A4-D1C8F47FF337}" srcOrd="4" destOrd="0" presId="urn:microsoft.com/office/officeart/2005/8/layout/pList1"/>
    <dgm:cxn modelId="{D023BAFA-08EB-4DD2-8799-412D2458217D}" type="presParOf" srcId="{395DCB4D-F859-449D-B1A4-D1C8F47FF337}" destId="{99019BB6-7525-4FFC-8DB3-F3254BECC0EA}" srcOrd="0" destOrd="0" presId="urn:microsoft.com/office/officeart/2005/8/layout/pList1"/>
    <dgm:cxn modelId="{B99F5C88-54F5-47E1-A679-B0D826ECE497}" type="presParOf" srcId="{395DCB4D-F859-449D-B1A4-D1C8F47FF337}" destId="{2241C0E3-416D-4A97-BAF1-AFD286B22DFE}" srcOrd="1" destOrd="0" presId="urn:microsoft.com/office/officeart/2005/8/layout/pList1"/>
    <dgm:cxn modelId="{05DB14C1-A356-404C-987F-850621CC107E}" type="presParOf" srcId="{A216B0C1-5E20-4D04-93DD-C129917A1D0C}" destId="{A8DAB08D-B276-4B40-A9D6-CE2BB29A4ACF}" srcOrd="5" destOrd="0" presId="urn:microsoft.com/office/officeart/2005/8/layout/pList1"/>
    <dgm:cxn modelId="{486BF172-EAB3-4CF5-B537-F67ACEF114C8}" type="presParOf" srcId="{A216B0C1-5E20-4D04-93DD-C129917A1D0C}" destId="{FB5AE210-8459-46F3-8840-6DDDDEB14C4B}" srcOrd="6" destOrd="0" presId="urn:microsoft.com/office/officeart/2005/8/layout/pList1"/>
    <dgm:cxn modelId="{ED52AD96-92D7-4A28-B06F-4D09713233F5}" type="presParOf" srcId="{FB5AE210-8459-46F3-8840-6DDDDEB14C4B}" destId="{A71CDC26-1D64-4E4E-A3BB-DEAC9235ADA6}" srcOrd="0" destOrd="0" presId="urn:microsoft.com/office/officeart/2005/8/layout/pList1"/>
    <dgm:cxn modelId="{AFB5270F-2D5D-498C-A65B-6ADE4A412DF4}" type="presParOf" srcId="{FB5AE210-8459-46F3-8840-6DDDDEB14C4B}" destId="{313AB24C-5C88-4297-926F-DAAE134531F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dirty="0"/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0FA0247B-E93B-410B-9571-1F800D8A6F49}">
      <dgm:prSet phldrT="[Текст]" custT="1"/>
      <dgm:spPr/>
      <dgm:t>
        <a:bodyPr/>
        <a:lstStyle/>
        <a:p>
          <a:endParaRPr lang="ru-RU" sz="1300" b="1" i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300" b="1" i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dirty="0"/>
        </a:p>
      </dgm:t>
    </dgm:pt>
    <dgm:pt modelId="{6A8D1756-FE96-4F4E-AA87-347379985678}" type="sibTrans" cxnId="{E8D61144-F614-4BED-BB90-0097C3BBF1CE}">
      <dgm:prSet/>
      <dgm:spPr/>
      <dgm:t>
        <a:bodyPr/>
        <a:lstStyle/>
        <a:p>
          <a:endParaRPr lang="ru-RU"/>
        </a:p>
      </dgm:t>
    </dgm:pt>
    <dgm:pt modelId="{38303994-7ED6-4875-8E63-AA7945BEE2B5}" type="parTrans" cxnId="{E8D61144-F614-4BED-BB90-0097C3BBF1CE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/>
      <dgm:spPr/>
      <dgm:t>
        <a:bodyPr/>
        <a:lstStyle/>
        <a:p>
          <a:endParaRPr lang="ru-RU" dirty="0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4" custScaleX="235795" custScaleY="235795" custLinFactNeighborX="-19638" custLinFactNeighborY="-700"/>
      <dgm:spPr/>
    </dgm:pt>
    <dgm:pt modelId="{CA8B1D0A-72A4-481B-BC31-ADDDE1C7AF39}" type="pres">
      <dgm:prSet presAssocID="{98524449-5B4F-454D-A687-AE6FA9A91364}" presName="textRect" presStyleLbl="revTx" presStyleIdx="0" presStyleCnt="4" custScaleX="195997" custScaleY="121832" custLinFactNeighborX="4525" custLinFactNeighborY="-7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4" custScaleX="235795" custScaleY="235795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4" custFlipVert="1" custScaleX="40058" custScaleY="17361" custLinFactY="-137431" custLinFactNeighborX="-7650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4" custScaleX="235795" custScaleY="235795" custLinFactNeighborX="19639"/>
      <dgm:spPr/>
    </dgm:pt>
    <dgm:pt modelId="{2241C0E3-416D-4A97-BAF1-AFD286B22DFE}" type="pres">
      <dgm:prSet presAssocID="{85D7481D-BE0E-4186-82CB-45D652A5DABC}" presName="textRect" presStyleLbl="revTx" presStyleIdx="2" presStyleCnt="4" custScaleX="42222" custScaleY="27191" custLinFactY="-110932" custLinFactNeighborX="-7066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AB08D-B276-4B40-A9D6-CE2BB29A4ACF}" type="pres">
      <dgm:prSet presAssocID="{B9F98D86-8E6D-4C68-8125-301B4DEC88C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B5AE210-8459-46F3-8840-6DDDDEB14C4B}" type="pres">
      <dgm:prSet presAssocID="{0FA0247B-E93B-410B-9571-1F800D8A6F49}" presName="compNode" presStyleCnt="0"/>
      <dgm:spPr/>
    </dgm:pt>
    <dgm:pt modelId="{A71CDC26-1D64-4E4E-A3BB-DEAC9235ADA6}" type="pres">
      <dgm:prSet presAssocID="{0FA0247B-E93B-410B-9571-1F800D8A6F49}" presName="pictRect" presStyleLbl="node1" presStyleIdx="3" presStyleCnt="4" custScaleX="1191821" custScaleY="1191821"/>
      <dgm:spPr/>
      <dgm:t>
        <a:bodyPr/>
        <a:lstStyle/>
        <a:p>
          <a:endParaRPr lang="ru-RU"/>
        </a:p>
      </dgm:t>
    </dgm:pt>
    <dgm:pt modelId="{313AB24C-5C88-4297-926F-DAAE134531F3}" type="pres">
      <dgm:prSet presAssocID="{0FA0247B-E93B-410B-9571-1F800D8A6F49}" presName="textRect" presStyleLbl="revTx" presStyleIdx="3" presStyleCnt="4" custFlipVert="1" custScaleX="58622" custScaleY="39123" custLinFactY="-115118" custLinFactNeighborX="-6345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442D58-9F83-4706-AB9C-A75C2291F389}" type="presOf" srcId="{0FA0247B-E93B-410B-9571-1F800D8A6F49}" destId="{313AB24C-5C88-4297-926F-DAAE134531F3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E8D61144-F614-4BED-BB90-0097C3BBF1CE}" srcId="{71C14151-63E4-477F-B021-A7E6B2710B0C}" destId="{0FA0247B-E93B-410B-9571-1F800D8A6F49}" srcOrd="3" destOrd="0" parTransId="{38303994-7ED6-4875-8E63-AA7945BEE2B5}" sibTransId="{6A8D1756-FE96-4F4E-AA87-347379985678}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AE6B3534-F488-4163-8C41-C083192F6D6A}" type="presOf" srcId="{3F53C528-B448-4B88-9EAA-CACF24739625}" destId="{32B8378A-DA0B-4BAC-9B5D-B650A163C2A7}" srcOrd="0" destOrd="0" presId="urn:microsoft.com/office/officeart/2005/8/layout/pList1"/>
    <dgm:cxn modelId="{3EA2D818-9F77-4EF6-A866-5B1FE026DF44}" type="presOf" srcId="{0E2F9055-047D-4001-9FB8-651884729F8E}" destId="{0DE4C248-4C32-4393-917F-8DBE98A5321F}" srcOrd="0" destOrd="0" presId="urn:microsoft.com/office/officeart/2005/8/layout/pList1"/>
    <dgm:cxn modelId="{2DD3BE78-453F-4E26-B1CA-34513DC8731C}" type="presOf" srcId="{85D7481D-BE0E-4186-82CB-45D652A5DABC}" destId="{2241C0E3-416D-4A97-BAF1-AFD286B22DFE}" srcOrd="0" destOrd="0" presId="urn:microsoft.com/office/officeart/2005/8/layout/pList1"/>
    <dgm:cxn modelId="{DD4953E2-8155-44EE-8376-8C8771AD0A01}" type="presOf" srcId="{98524449-5B4F-454D-A687-AE6FA9A91364}" destId="{CA8B1D0A-72A4-481B-BC31-ADDDE1C7AF39}" srcOrd="0" destOrd="0" presId="urn:microsoft.com/office/officeart/2005/8/layout/pList1"/>
    <dgm:cxn modelId="{E4714CE4-8D81-492A-943A-D0FC88143A9F}" type="presOf" srcId="{B9F98D86-8E6D-4C68-8125-301B4DEC88C6}" destId="{A8DAB08D-B276-4B40-A9D6-CE2BB29A4ACF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75A7A1A6-E182-4132-A3C9-36B060EF57AD}" type="presOf" srcId="{71C14151-63E4-477F-B021-A7E6B2710B0C}" destId="{A216B0C1-5E20-4D04-93DD-C129917A1D0C}" srcOrd="0" destOrd="0" presId="urn:microsoft.com/office/officeart/2005/8/layout/pList1"/>
    <dgm:cxn modelId="{35BF6894-3ED0-4B2D-982A-86609038C2FF}" type="presOf" srcId="{A4C2C3EA-0037-4F85-BCC6-7863BE83DD7F}" destId="{2E078D31-1200-4A74-BAA6-EDEBEA949DC0}" srcOrd="0" destOrd="0" presId="urn:microsoft.com/office/officeart/2005/8/layout/pList1"/>
    <dgm:cxn modelId="{70537DFA-B01A-44FF-B053-21CC6EB0C916}" type="presParOf" srcId="{A216B0C1-5E20-4D04-93DD-C129917A1D0C}" destId="{CE8CFD41-50CB-4401-89E2-7918DAB54A9E}" srcOrd="0" destOrd="0" presId="urn:microsoft.com/office/officeart/2005/8/layout/pList1"/>
    <dgm:cxn modelId="{34E81111-08EC-4CAF-9A4B-ADBB4E513EAC}" type="presParOf" srcId="{CE8CFD41-50CB-4401-89E2-7918DAB54A9E}" destId="{3B30D620-DE0A-44B7-830D-1F645F4E9373}" srcOrd="0" destOrd="0" presId="urn:microsoft.com/office/officeart/2005/8/layout/pList1"/>
    <dgm:cxn modelId="{4EB7AE33-85D0-40CA-921B-287EBD6BCD86}" type="presParOf" srcId="{CE8CFD41-50CB-4401-89E2-7918DAB54A9E}" destId="{CA8B1D0A-72A4-481B-BC31-ADDDE1C7AF39}" srcOrd="1" destOrd="0" presId="urn:microsoft.com/office/officeart/2005/8/layout/pList1"/>
    <dgm:cxn modelId="{46665008-664A-4938-8531-E7638C1616C1}" type="presParOf" srcId="{A216B0C1-5E20-4D04-93DD-C129917A1D0C}" destId="{0DE4C248-4C32-4393-917F-8DBE98A5321F}" srcOrd="1" destOrd="0" presId="urn:microsoft.com/office/officeart/2005/8/layout/pList1"/>
    <dgm:cxn modelId="{41448C3D-AACD-426A-80DE-7B31D724689D}" type="presParOf" srcId="{A216B0C1-5E20-4D04-93DD-C129917A1D0C}" destId="{CF742003-D750-41C2-8856-CB628B1DEFD3}" srcOrd="2" destOrd="0" presId="urn:microsoft.com/office/officeart/2005/8/layout/pList1"/>
    <dgm:cxn modelId="{8D712E9E-9A1C-42DD-B0C1-62013B483C1A}" type="presParOf" srcId="{CF742003-D750-41C2-8856-CB628B1DEFD3}" destId="{5902A9A3-5EC6-4995-B519-F24BBF0303FD}" srcOrd="0" destOrd="0" presId="urn:microsoft.com/office/officeart/2005/8/layout/pList1"/>
    <dgm:cxn modelId="{A443B9F6-DAED-4619-897F-6968E123640F}" type="presParOf" srcId="{CF742003-D750-41C2-8856-CB628B1DEFD3}" destId="{2E078D31-1200-4A74-BAA6-EDEBEA949DC0}" srcOrd="1" destOrd="0" presId="urn:microsoft.com/office/officeart/2005/8/layout/pList1"/>
    <dgm:cxn modelId="{58FA7832-A981-4407-8642-DE5352FA9974}" type="presParOf" srcId="{A216B0C1-5E20-4D04-93DD-C129917A1D0C}" destId="{32B8378A-DA0B-4BAC-9B5D-B650A163C2A7}" srcOrd="3" destOrd="0" presId="urn:microsoft.com/office/officeart/2005/8/layout/pList1"/>
    <dgm:cxn modelId="{B572C256-28FC-4FCF-A82F-CE481557E84C}" type="presParOf" srcId="{A216B0C1-5E20-4D04-93DD-C129917A1D0C}" destId="{395DCB4D-F859-449D-B1A4-D1C8F47FF337}" srcOrd="4" destOrd="0" presId="urn:microsoft.com/office/officeart/2005/8/layout/pList1"/>
    <dgm:cxn modelId="{44298131-6ACB-45EE-A0B5-12846F24168A}" type="presParOf" srcId="{395DCB4D-F859-449D-B1A4-D1C8F47FF337}" destId="{99019BB6-7525-4FFC-8DB3-F3254BECC0EA}" srcOrd="0" destOrd="0" presId="urn:microsoft.com/office/officeart/2005/8/layout/pList1"/>
    <dgm:cxn modelId="{021B8260-8544-467F-9413-59A5F2CBDB16}" type="presParOf" srcId="{395DCB4D-F859-449D-B1A4-D1C8F47FF337}" destId="{2241C0E3-416D-4A97-BAF1-AFD286B22DFE}" srcOrd="1" destOrd="0" presId="urn:microsoft.com/office/officeart/2005/8/layout/pList1"/>
    <dgm:cxn modelId="{844E2C61-2620-4702-8DEE-986D0494C370}" type="presParOf" srcId="{A216B0C1-5E20-4D04-93DD-C129917A1D0C}" destId="{A8DAB08D-B276-4B40-A9D6-CE2BB29A4ACF}" srcOrd="5" destOrd="0" presId="urn:microsoft.com/office/officeart/2005/8/layout/pList1"/>
    <dgm:cxn modelId="{6E73617E-8144-47A0-A420-75FA4F9BFCAC}" type="presParOf" srcId="{A216B0C1-5E20-4D04-93DD-C129917A1D0C}" destId="{FB5AE210-8459-46F3-8840-6DDDDEB14C4B}" srcOrd="6" destOrd="0" presId="urn:microsoft.com/office/officeart/2005/8/layout/pList1"/>
    <dgm:cxn modelId="{557A5001-E1DE-44B6-80A9-7CDFF80170A5}" type="presParOf" srcId="{FB5AE210-8459-46F3-8840-6DDDDEB14C4B}" destId="{A71CDC26-1D64-4E4E-A3BB-DEAC9235ADA6}" srcOrd="0" destOrd="0" presId="urn:microsoft.com/office/officeart/2005/8/layout/pList1"/>
    <dgm:cxn modelId="{259CDB3A-DB2A-42B9-B38A-C314110A753C}" type="presParOf" srcId="{FB5AE210-8459-46F3-8840-6DDDDEB14C4B}" destId="{313AB24C-5C88-4297-926F-DAAE134531F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 custT="1"/>
      <dgm:spPr/>
      <dgm:t>
        <a:bodyPr/>
        <a:lstStyle/>
        <a:p>
          <a:endParaRPr lang="ru-RU" sz="1400" dirty="0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3" custScaleX="1377485" custScaleY="1442103" custLinFactNeighborX="-14189" custLinFactNeighborY="-849"/>
      <dgm:spPr/>
    </dgm:pt>
    <dgm:pt modelId="{CA8B1D0A-72A4-481B-BC31-ADDDE1C7AF39}" type="pres">
      <dgm:prSet presAssocID="{98524449-5B4F-454D-A687-AE6FA9A91364}" presName="textRect" presStyleLbl="revTx" presStyleIdx="0" presStyleCnt="3" custScaleX="34265" custScaleY="40630" custLinFactY="-115645" custLinFactNeighborX="-6334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3" custScaleX="235795" custScaleY="235795" custLinFactNeighborX="-31087" custLinFactNeighborY="191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3" custScaleX="24980" custScaleY="43602" custLinFactY="-104007" custLinFactNeighborX="-7274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3" custScaleX="445289" custScaleY="235795" custLinFactNeighborX="18938" custLinFactNeighborY="191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3" custScaleX="27145" custScaleY="47514" custLinFactX="-70977" custLinFactY="-110923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9223A6-015A-4505-BF1C-144128DE46A3}" type="presOf" srcId="{98524449-5B4F-454D-A687-AE6FA9A91364}" destId="{CA8B1D0A-72A4-481B-BC31-ADDDE1C7AF39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3439967C-4117-448B-9689-B4A1BB363E19}" type="presOf" srcId="{A4C2C3EA-0037-4F85-BCC6-7863BE83DD7F}" destId="{2E078D31-1200-4A74-BAA6-EDEBEA949DC0}" srcOrd="0" destOrd="0" presId="urn:microsoft.com/office/officeart/2005/8/layout/pList1"/>
    <dgm:cxn modelId="{E9125529-7926-405B-A241-1E050523FD1F}" type="presOf" srcId="{0E2F9055-047D-4001-9FB8-651884729F8E}" destId="{0DE4C248-4C32-4393-917F-8DBE98A5321F}" srcOrd="0" destOrd="0" presId="urn:microsoft.com/office/officeart/2005/8/layout/pList1"/>
    <dgm:cxn modelId="{8B3AF45F-D249-41B2-90A2-C1890460D883}" type="presOf" srcId="{3F53C528-B448-4B88-9EAA-CACF24739625}" destId="{32B8378A-DA0B-4BAC-9B5D-B650A163C2A7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6B6805FD-2B08-453A-8BC7-BD6F46D7637E}" type="presOf" srcId="{71C14151-63E4-477F-B021-A7E6B2710B0C}" destId="{A216B0C1-5E20-4D04-93DD-C129917A1D0C}" srcOrd="0" destOrd="0" presId="urn:microsoft.com/office/officeart/2005/8/layout/pList1"/>
    <dgm:cxn modelId="{16E723D3-D766-4888-89A6-3ECD4BFD0B7E}" type="presOf" srcId="{85D7481D-BE0E-4186-82CB-45D652A5DABC}" destId="{2241C0E3-416D-4A97-BAF1-AFD286B22DFE}" srcOrd="0" destOrd="0" presId="urn:microsoft.com/office/officeart/2005/8/layout/pList1"/>
    <dgm:cxn modelId="{7830A323-6827-42DC-AB39-368006D14DDD}" type="presParOf" srcId="{A216B0C1-5E20-4D04-93DD-C129917A1D0C}" destId="{CE8CFD41-50CB-4401-89E2-7918DAB54A9E}" srcOrd="0" destOrd="0" presId="urn:microsoft.com/office/officeart/2005/8/layout/pList1"/>
    <dgm:cxn modelId="{DF6341CC-F887-46FE-882A-DBFE2CFF2F0D}" type="presParOf" srcId="{CE8CFD41-50CB-4401-89E2-7918DAB54A9E}" destId="{3B30D620-DE0A-44B7-830D-1F645F4E9373}" srcOrd="0" destOrd="0" presId="urn:microsoft.com/office/officeart/2005/8/layout/pList1"/>
    <dgm:cxn modelId="{824233E0-1E95-415A-AE9D-87839105AC00}" type="presParOf" srcId="{CE8CFD41-50CB-4401-89E2-7918DAB54A9E}" destId="{CA8B1D0A-72A4-481B-BC31-ADDDE1C7AF39}" srcOrd="1" destOrd="0" presId="urn:microsoft.com/office/officeart/2005/8/layout/pList1"/>
    <dgm:cxn modelId="{668B338D-29CE-435B-AF47-F0E667141D87}" type="presParOf" srcId="{A216B0C1-5E20-4D04-93DD-C129917A1D0C}" destId="{0DE4C248-4C32-4393-917F-8DBE98A5321F}" srcOrd="1" destOrd="0" presId="urn:microsoft.com/office/officeart/2005/8/layout/pList1"/>
    <dgm:cxn modelId="{3D03534D-ECEB-42F6-9159-E14E36F3DC98}" type="presParOf" srcId="{A216B0C1-5E20-4D04-93DD-C129917A1D0C}" destId="{CF742003-D750-41C2-8856-CB628B1DEFD3}" srcOrd="2" destOrd="0" presId="urn:microsoft.com/office/officeart/2005/8/layout/pList1"/>
    <dgm:cxn modelId="{3D5EE5D4-83FD-451F-A617-FD9EA3EA905C}" type="presParOf" srcId="{CF742003-D750-41C2-8856-CB628B1DEFD3}" destId="{5902A9A3-5EC6-4995-B519-F24BBF0303FD}" srcOrd="0" destOrd="0" presId="urn:microsoft.com/office/officeart/2005/8/layout/pList1"/>
    <dgm:cxn modelId="{048ED97F-DA67-4292-A9FC-C906AC72A07A}" type="presParOf" srcId="{CF742003-D750-41C2-8856-CB628B1DEFD3}" destId="{2E078D31-1200-4A74-BAA6-EDEBEA949DC0}" srcOrd="1" destOrd="0" presId="urn:microsoft.com/office/officeart/2005/8/layout/pList1"/>
    <dgm:cxn modelId="{E661130C-463A-49AB-B92B-29222B08E3C2}" type="presParOf" srcId="{A216B0C1-5E20-4D04-93DD-C129917A1D0C}" destId="{32B8378A-DA0B-4BAC-9B5D-B650A163C2A7}" srcOrd="3" destOrd="0" presId="urn:microsoft.com/office/officeart/2005/8/layout/pList1"/>
    <dgm:cxn modelId="{22D02F23-3BAE-4C4F-BB55-67BCBEF7194A}" type="presParOf" srcId="{A216B0C1-5E20-4D04-93DD-C129917A1D0C}" destId="{395DCB4D-F859-449D-B1A4-D1C8F47FF337}" srcOrd="4" destOrd="0" presId="urn:microsoft.com/office/officeart/2005/8/layout/pList1"/>
    <dgm:cxn modelId="{530726FD-68D7-4771-9B1B-AF02B4317E85}" type="presParOf" srcId="{395DCB4D-F859-449D-B1A4-D1C8F47FF337}" destId="{99019BB6-7525-4FFC-8DB3-F3254BECC0EA}" srcOrd="0" destOrd="0" presId="urn:microsoft.com/office/officeart/2005/8/layout/pList1"/>
    <dgm:cxn modelId="{F8E14EFF-214D-4122-BFD2-E5AEB749E639}" type="presParOf" srcId="{395DCB4D-F859-449D-B1A4-D1C8F47FF337}" destId="{2241C0E3-416D-4A97-BAF1-AFD286B22D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 custT="1"/>
      <dgm:spPr/>
      <dgm:t>
        <a:bodyPr/>
        <a:lstStyle/>
        <a:p>
          <a:endParaRPr lang="ru-RU" sz="1400" dirty="0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3" custScaleX="235795" custScaleY="235795" custLinFactNeighborX="-2" custLinFactNeighborY="-2464"/>
      <dgm:spPr/>
    </dgm:pt>
    <dgm:pt modelId="{CA8B1D0A-72A4-481B-BC31-ADDDE1C7AF39}" type="pres">
      <dgm:prSet presAssocID="{98524449-5B4F-454D-A687-AE6FA9A91364}" presName="textRect" presStyleLbl="revTx" presStyleIdx="0" presStyleCnt="3" custScaleX="34265" custScaleY="40630" custLinFactY="-115645" custLinFactNeighborX="-6334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3" custScaleX="1744944" custScaleY="1744944" custLinFactNeighborX="0" custLinFactNeighborY="-16819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3" custScaleX="24980" custScaleY="43602" custLinFactY="-104007" custLinFactNeighborX="-7274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3" custScaleX="445289" custScaleY="235795" custLinFactNeighborX="-247" custLinFactNeighborY="-5523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3" custScaleX="27145" custScaleY="47514" custLinFactX="-70977" custLinFactY="-110923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F7998B-4627-48BF-B82B-4676FEF82906}" type="presOf" srcId="{85D7481D-BE0E-4186-82CB-45D652A5DABC}" destId="{2241C0E3-416D-4A97-BAF1-AFD286B22DFE}" srcOrd="0" destOrd="0" presId="urn:microsoft.com/office/officeart/2005/8/layout/pList1"/>
    <dgm:cxn modelId="{B3B7B24A-35A2-4060-8333-D19E6404AC50}" type="presOf" srcId="{3F53C528-B448-4B88-9EAA-CACF24739625}" destId="{32B8378A-DA0B-4BAC-9B5D-B650A163C2A7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8D0ACF29-4D70-495B-9906-72673B4B2AF8}" type="presOf" srcId="{A4C2C3EA-0037-4F85-BCC6-7863BE83DD7F}" destId="{2E078D31-1200-4A74-BAA6-EDEBEA949DC0}" srcOrd="0" destOrd="0" presId="urn:microsoft.com/office/officeart/2005/8/layout/pList1"/>
    <dgm:cxn modelId="{E35AFD3B-8B7D-478C-A15A-AF2BD3C0D890}" type="presOf" srcId="{71C14151-63E4-477F-B021-A7E6B2710B0C}" destId="{A216B0C1-5E20-4D04-93DD-C129917A1D0C}" srcOrd="0" destOrd="0" presId="urn:microsoft.com/office/officeart/2005/8/layout/pList1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75C589E8-782B-4C25-94AB-5F9E1C3BA037}" type="presOf" srcId="{0E2F9055-047D-4001-9FB8-651884729F8E}" destId="{0DE4C248-4C32-4393-917F-8DBE98A5321F}" srcOrd="0" destOrd="0" presId="urn:microsoft.com/office/officeart/2005/8/layout/pList1"/>
    <dgm:cxn modelId="{D1B412D6-E22E-4322-8BD2-3FFE870B327D}" type="presOf" srcId="{98524449-5B4F-454D-A687-AE6FA9A91364}" destId="{CA8B1D0A-72A4-481B-BC31-ADDDE1C7AF39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38FBE4B5-9DEC-4388-9C43-D96E435F3998}" type="presParOf" srcId="{A216B0C1-5E20-4D04-93DD-C129917A1D0C}" destId="{CE8CFD41-50CB-4401-89E2-7918DAB54A9E}" srcOrd="0" destOrd="0" presId="urn:microsoft.com/office/officeart/2005/8/layout/pList1"/>
    <dgm:cxn modelId="{0E24F7D9-3C89-4E65-B3A6-53E31B9AD962}" type="presParOf" srcId="{CE8CFD41-50CB-4401-89E2-7918DAB54A9E}" destId="{3B30D620-DE0A-44B7-830D-1F645F4E9373}" srcOrd="0" destOrd="0" presId="urn:microsoft.com/office/officeart/2005/8/layout/pList1"/>
    <dgm:cxn modelId="{C4301940-2001-4FF5-BC27-18F6687809A5}" type="presParOf" srcId="{CE8CFD41-50CB-4401-89E2-7918DAB54A9E}" destId="{CA8B1D0A-72A4-481B-BC31-ADDDE1C7AF39}" srcOrd="1" destOrd="0" presId="urn:microsoft.com/office/officeart/2005/8/layout/pList1"/>
    <dgm:cxn modelId="{F2179437-4D0F-48F5-8414-2042120F2C23}" type="presParOf" srcId="{A216B0C1-5E20-4D04-93DD-C129917A1D0C}" destId="{0DE4C248-4C32-4393-917F-8DBE98A5321F}" srcOrd="1" destOrd="0" presId="urn:microsoft.com/office/officeart/2005/8/layout/pList1"/>
    <dgm:cxn modelId="{FF83129A-4DB6-4D20-AECA-338D44D5E0AE}" type="presParOf" srcId="{A216B0C1-5E20-4D04-93DD-C129917A1D0C}" destId="{CF742003-D750-41C2-8856-CB628B1DEFD3}" srcOrd="2" destOrd="0" presId="urn:microsoft.com/office/officeart/2005/8/layout/pList1"/>
    <dgm:cxn modelId="{14002335-A405-48CA-B7F3-8FA150D98C0C}" type="presParOf" srcId="{CF742003-D750-41C2-8856-CB628B1DEFD3}" destId="{5902A9A3-5EC6-4995-B519-F24BBF0303FD}" srcOrd="0" destOrd="0" presId="urn:microsoft.com/office/officeart/2005/8/layout/pList1"/>
    <dgm:cxn modelId="{07F9F1D2-A932-4DEE-943E-11E9D4983016}" type="presParOf" srcId="{CF742003-D750-41C2-8856-CB628B1DEFD3}" destId="{2E078D31-1200-4A74-BAA6-EDEBEA949DC0}" srcOrd="1" destOrd="0" presId="urn:microsoft.com/office/officeart/2005/8/layout/pList1"/>
    <dgm:cxn modelId="{CD341A57-4D75-47B2-81D1-F0EC1D233DE2}" type="presParOf" srcId="{A216B0C1-5E20-4D04-93DD-C129917A1D0C}" destId="{32B8378A-DA0B-4BAC-9B5D-B650A163C2A7}" srcOrd="3" destOrd="0" presId="urn:microsoft.com/office/officeart/2005/8/layout/pList1"/>
    <dgm:cxn modelId="{8E5361DD-02F9-47A7-AE16-8EF877015C27}" type="presParOf" srcId="{A216B0C1-5E20-4D04-93DD-C129917A1D0C}" destId="{395DCB4D-F859-449D-B1A4-D1C8F47FF337}" srcOrd="4" destOrd="0" presId="urn:microsoft.com/office/officeart/2005/8/layout/pList1"/>
    <dgm:cxn modelId="{A0A189CB-DC44-4D0F-A880-4FE16E5D92E8}" type="presParOf" srcId="{395DCB4D-F859-449D-B1A4-D1C8F47FF337}" destId="{99019BB6-7525-4FFC-8DB3-F3254BECC0EA}" srcOrd="0" destOrd="0" presId="urn:microsoft.com/office/officeart/2005/8/layout/pList1"/>
    <dgm:cxn modelId="{7D48DF4E-AEDD-469D-AFCA-0CCB9F431276}" type="presParOf" srcId="{395DCB4D-F859-449D-B1A4-D1C8F47FF337}" destId="{2241C0E3-416D-4A97-BAF1-AFD286B22D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 custT="1"/>
      <dgm:spPr/>
      <dgm:t>
        <a:bodyPr/>
        <a:lstStyle/>
        <a:p>
          <a:endParaRPr lang="ru-RU" sz="1400" dirty="0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3" custScaleX="235795" custScaleY="235795" custLinFactNeighborX="-17996"/>
      <dgm:spPr/>
    </dgm:pt>
    <dgm:pt modelId="{CA8B1D0A-72A4-481B-BC31-ADDDE1C7AF39}" type="pres">
      <dgm:prSet presAssocID="{98524449-5B4F-454D-A687-AE6FA9A91364}" presName="textRect" presStyleLbl="revTx" presStyleIdx="0" presStyleCnt="3" custScaleX="34265" custScaleY="40630" custLinFactY="-115645" custLinFactNeighborX="-6334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3" custScaleX="235795" custScaleY="235795" custLinFactNeighborX="245" custLinFactNeighborY="-854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3" custScaleX="24980" custScaleY="43602" custLinFactY="-104007" custLinFactNeighborX="-7274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3" custScaleX="1135103" custScaleY="1083474" custLinFactNeighborX="-17129" custLinFactNeighborY="850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3" custScaleX="27145" custScaleY="47514" custLinFactX="-70977" custLinFactY="-110923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131A4D-7CA9-4401-BF48-2ECE27CBCEAE}" type="presOf" srcId="{98524449-5B4F-454D-A687-AE6FA9A91364}" destId="{CA8B1D0A-72A4-481B-BC31-ADDDE1C7AF39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3B324B52-1BC2-4324-95C8-4C926E9AB472}" type="presOf" srcId="{0E2F9055-047D-4001-9FB8-651884729F8E}" destId="{0DE4C248-4C32-4393-917F-8DBE98A5321F}" srcOrd="0" destOrd="0" presId="urn:microsoft.com/office/officeart/2005/8/layout/pList1"/>
    <dgm:cxn modelId="{CCED0844-D7C1-4DAD-BBC9-4248CFF96CCD}" type="presOf" srcId="{3F53C528-B448-4B88-9EAA-CACF24739625}" destId="{32B8378A-DA0B-4BAC-9B5D-B650A163C2A7}" srcOrd="0" destOrd="0" presId="urn:microsoft.com/office/officeart/2005/8/layout/pList1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27705FD8-292F-4E3C-AB19-26244B68A2DB}" type="presOf" srcId="{71C14151-63E4-477F-B021-A7E6B2710B0C}" destId="{A216B0C1-5E20-4D04-93DD-C129917A1D0C}" srcOrd="0" destOrd="0" presId="urn:microsoft.com/office/officeart/2005/8/layout/pList1"/>
    <dgm:cxn modelId="{C8C401F9-EFB2-4742-A13E-5CBE90392792}" type="presOf" srcId="{A4C2C3EA-0037-4F85-BCC6-7863BE83DD7F}" destId="{2E078D31-1200-4A74-BAA6-EDEBEA949DC0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6D45DC33-3B43-4793-80DB-4FA52707D110}" type="presOf" srcId="{85D7481D-BE0E-4186-82CB-45D652A5DABC}" destId="{2241C0E3-416D-4A97-BAF1-AFD286B22DFE}" srcOrd="0" destOrd="0" presId="urn:microsoft.com/office/officeart/2005/8/layout/pList1"/>
    <dgm:cxn modelId="{971E6A09-9921-4DB4-84FF-426AB24D1D6C}" type="presParOf" srcId="{A216B0C1-5E20-4D04-93DD-C129917A1D0C}" destId="{CE8CFD41-50CB-4401-89E2-7918DAB54A9E}" srcOrd="0" destOrd="0" presId="urn:microsoft.com/office/officeart/2005/8/layout/pList1"/>
    <dgm:cxn modelId="{46132819-F1D0-4557-AA60-2B9FE9EBB6F8}" type="presParOf" srcId="{CE8CFD41-50CB-4401-89E2-7918DAB54A9E}" destId="{3B30D620-DE0A-44B7-830D-1F645F4E9373}" srcOrd="0" destOrd="0" presId="urn:microsoft.com/office/officeart/2005/8/layout/pList1"/>
    <dgm:cxn modelId="{CF059BD6-E777-4846-8935-16B52CDABC38}" type="presParOf" srcId="{CE8CFD41-50CB-4401-89E2-7918DAB54A9E}" destId="{CA8B1D0A-72A4-481B-BC31-ADDDE1C7AF39}" srcOrd="1" destOrd="0" presId="urn:microsoft.com/office/officeart/2005/8/layout/pList1"/>
    <dgm:cxn modelId="{2ABE3390-647E-48B1-89C0-3A99F8DE937C}" type="presParOf" srcId="{A216B0C1-5E20-4D04-93DD-C129917A1D0C}" destId="{0DE4C248-4C32-4393-917F-8DBE98A5321F}" srcOrd="1" destOrd="0" presId="urn:microsoft.com/office/officeart/2005/8/layout/pList1"/>
    <dgm:cxn modelId="{CB3F22B7-ECA8-447F-8A7A-959FA301CDC4}" type="presParOf" srcId="{A216B0C1-5E20-4D04-93DD-C129917A1D0C}" destId="{CF742003-D750-41C2-8856-CB628B1DEFD3}" srcOrd="2" destOrd="0" presId="urn:microsoft.com/office/officeart/2005/8/layout/pList1"/>
    <dgm:cxn modelId="{F1172A98-0E2F-4EE3-BF75-D9BD4A8F311F}" type="presParOf" srcId="{CF742003-D750-41C2-8856-CB628B1DEFD3}" destId="{5902A9A3-5EC6-4995-B519-F24BBF0303FD}" srcOrd="0" destOrd="0" presId="urn:microsoft.com/office/officeart/2005/8/layout/pList1"/>
    <dgm:cxn modelId="{63F3762C-907D-4EBF-9331-2F6880DF0B9E}" type="presParOf" srcId="{CF742003-D750-41C2-8856-CB628B1DEFD3}" destId="{2E078D31-1200-4A74-BAA6-EDEBEA949DC0}" srcOrd="1" destOrd="0" presId="urn:microsoft.com/office/officeart/2005/8/layout/pList1"/>
    <dgm:cxn modelId="{E16A2EAC-3290-46D7-8599-9848A85A16C0}" type="presParOf" srcId="{A216B0C1-5E20-4D04-93DD-C129917A1D0C}" destId="{32B8378A-DA0B-4BAC-9B5D-B650A163C2A7}" srcOrd="3" destOrd="0" presId="urn:microsoft.com/office/officeart/2005/8/layout/pList1"/>
    <dgm:cxn modelId="{C4482B7B-BF89-4D2A-A6B9-DBF3FB7C0248}" type="presParOf" srcId="{A216B0C1-5E20-4D04-93DD-C129917A1D0C}" destId="{395DCB4D-F859-449D-B1A4-D1C8F47FF337}" srcOrd="4" destOrd="0" presId="urn:microsoft.com/office/officeart/2005/8/layout/pList1"/>
    <dgm:cxn modelId="{23430C9F-27DC-4EAD-B211-3CAB9E5D9647}" type="presParOf" srcId="{395DCB4D-F859-449D-B1A4-D1C8F47FF337}" destId="{99019BB6-7525-4FFC-8DB3-F3254BECC0EA}" srcOrd="0" destOrd="0" presId="urn:microsoft.com/office/officeart/2005/8/layout/pList1"/>
    <dgm:cxn modelId="{A08ABAD9-EDA4-4537-B601-48F4BFDBA287}" type="presParOf" srcId="{395DCB4D-F859-449D-B1A4-D1C8F47FF337}" destId="{2241C0E3-416D-4A97-BAF1-AFD286B22D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C2C3EA-0037-4F85-BCC6-7863BE83DD7F}">
      <dgm:prSet phldrT="[Текст]" custT="1"/>
      <dgm:spPr/>
      <dgm:t>
        <a:bodyPr/>
        <a:lstStyle/>
        <a:p>
          <a:pPr algn="ctr"/>
          <a:endParaRPr lang="ru-RU" sz="1800" b="1" i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400" dirty="0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3" custScaleX="1999389" custScaleY="217489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A8B1D0A-72A4-481B-BC31-ADDDE1C7AF39}" type="pres">
      <dgm:prSet presAssocID="{98524449-5B4F-454D-A687-AE6FA9A91364}" presName="textRect" presStyleLbl="revTx" presStyleIdx="0" presStyleCnt="3" custScaleX="221870" custScaleY="121832" custLinFactNeighborX="4525" custLinFactNeighborY="-7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3" custScaleX="312002" custScaleY="318855" custLinFactNeighborX="245" custLinFactNeighborY="-1500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3" custScaleX="20278" custScaleY="50077" custLinFactX="-24029" custLinFactY="-166835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3" custScaleX="621389" custScaleY="337774" custLinFactNeighborX="-210" custLinFactNeighborY="-6404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3" custFlipVert="1" custScaleX="27796" custScaleY="91150" custLinFactX="46425" custLinFactY="-132425" custLinFactNeighborX="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C3CD67-D5CA-4FBF-9C57-8DF5E7674B08}" type="presOf" srcId="{A4C2C3EA-0037-4F85-BCC6-7863BE83DD7F}" destId="{2E078D31-1200-4A74-BAA6-EDEBEA949DC0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B3E412AC-5F86-49DD-8879-C3210F82FDE5}" type="presOf" srcId="{85D7481D-BE0E-4186-82CB-45D652A5DABC}" destId="{2241C0E3-416D-4A97-BAF1-AFD286B22DFE}" srcOrd="0" destOrd="0" presId="urn:microsoft.com/office/officeart/2005/8/layout/pList1"/>
    <dgm:cxn modelId="{539D790C-CC32-44F1-B7BE-EA33369499BC}" type="presOf" srcId="{0E2F9055-047D-4001-9FB8-651884729F8E}" destId="{0DE4C248-4C32-4393-917F-8DBE98A5321F}" srcOrd="0" destOrd="0" presId="urn:microsoft.com/office/officeart/2005/8/layout/pList1"/>
    <dgm:cxn modelId="{DE1A4B3C-2164-4031-A895-19E2A4DAA227}" type="presOf" srcId="{98524449-5B4F-454D-A687-AE6FA9A91364}" destId="{CA8B1D0A-72A4-481B-BC31-ADDDE1C7AF39}" srcOrd="0" destOrd="0" presId="urn:microsoft.com/office/officeart/2005/8/layout/pList1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18CDE4BF-4912-4E8F-AA8A-ED9950A132CD}" type="presOf" srcId="{71C14151-63E4-477F-B021-A7E6B2710B0C}" destId="{A216B0C1-5E20-4D04-93DD-C129917A1D0C}" srcOrd="0" destOrd="0" presId="urn:microsoft.com/office/officeart/2005/8/layout/pList1"/>
    <dgm:cxn modelId="{18E7DD18-78F9-44D6-BD9D-ABBD6D3F057D}" type="presOf" srcId="{3F53C528-B448-4B88-9EAA-CACF24739625}" destId="{32B8378A-DA0B-4BAC-9B5D-B650A163C2A7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FA10A44C-4B87-4499-A973-8BA176D49D77}" type="presParOf" srcId="{A216B0C1-5E20-4D04-93DD-C129917A1D0C}" destId="{CE8CFD41-50CB-4401-89E2-7918DAB54A9E}" srcOrd="0" destOrd="0" presId="urn:microsoft.com/office/officeart/2005/8/layout/pList1"/>
    <dgm:cxn modelId="{8072B806-DD9B-455A-9E24-473A58DEA179}" type="presParOf" srcId="{CE8CFD41-50CB-4401-89E2-7918DAB54A9E}" destId="{3B30D620-DE0A-44B7-830D-1F645F4E9373}" srcOrd="0" destOrd="0" presId="urn:microsoft.com/office/officeart/2005/8/layout/pList1"/>
    <dgm:cxn modelId="{901E51DA-6E73-4D01-9352-D6477DCCAADE}" type="presParOf" srcId="{CE8CFD41-50CB-4401-89E2-7918DAB54A9E}" destId="{CA8B1D0A-72A4-481B-BC31-ADDDE1C7AF39}" srcOrd="1" destOrd="0" presId="urn:microsoft.com/office/officeart/2005/8/layout/pList1"/>
    <dgm:cxn modelId="{CDC7C8E2-51EA-48E0-B674-1E8EC1023CB2}" type="presParOf" srcId="{A216B0C1-5E20-4D04-93DD-C129917A1D0C}" destId="{0DE4C248-4C32-4393-917F-8DBE98A5321F}" srcOrd="1" destOrd="0" presId="urn:microsoft.com/office/officeart/2005/8/layout/pList1"/>
    <dgm:cxn modelId="{782D71D8-7346-4DDB-99EB-173F96F48E65}" type="presParOf" srcId="{A216B0C1-5E20-4D04-93DD-C129917A1D0C}" destId="{CF742003-D750-41C2-8856-CB628B1DEFD3}" srcOrd="2" destOrd="0" presId="urn:microsoft.com/office/officeart/2005/8/layout/pList1"/>
    <dgm:cxn modelId="{A678C287-B2A6-4B42-A19B-65AAA30CAAAE}" type="presParOf" srcId="{CF742003-D750-41C2-8856-CB628B1DEFD3}" destId="{5902A9A3-5EC6-4995-B519-F24BBF0303FD}" srcOrd="0" destOrd="0" presId="urn:microsoft.com/office/officeart/2005/8/layout/pList1"/>
    <dgm:cxn modelId="{012936A8-C54B-4F8C-9F85-D843B56F8779}" type="presParOf" srcId="{CF742003-D750-41C2-8856-CB628B1DEFD3}" destId="{2E078D31-1200-4A74-BAA6-EDEBEA949DC0}" srcOrd="1" destOrd="0" presId="urn:microsoft.com/office/officeart/2005/8/layout/pList1"/>
    <dgm:cxn modelId="{F0E3D87F-2E85-4D8C-B8E4-593C4EDCF935}" type="presParOf" srcId="{A216B0C1-5E20-4D04-93DD-C129917A1D0C}" destId="{32B8378A-DA0B-4BAC-9B5D-B650A163C2A7}" srcOrd="3" destOrd="0" presId="urn:microsoft.com/office/officeart/2005/8/layout/pList1"/>
    <dgm:cxn modelId="{EB33B48D-9749-4BB0-98A6-73EC512BDA7A}" type="presParOf" srcId="{A216B0C1-5E20-4D04-93DD-C129917A1D0C}" destId="{395DCB4D-F859-449D-B1A4-D1C8F47FF337}" srcOrd="4" destOrd="0" presId="urn:microsoft.com/office/officeart/2005/8/layout/pList1"/>
    <dgm:cxn modelId="{46C1CF93-5ECE-46C1-8B81-76979432FAC9}" type="presParOf" srcId="{395DCB4D-F859-449D-B1A4-D1C8F47FF337}" destId="{99019BB6-7525-4FFC-8DB3-F3254BECC0EA}" srcOrd="0" destOrd="0" presId="urn:microsoft.com/office/officeart/2005/8/layout/pList1"/>
    <dgm:cxn modelId="{BCA5CC57-CDAD-4156-B755-69A9984E8689}" type="presParOf" srcId="{395DCB4D-F859-449D-B1A4-D1C8F47FF337}" destId="{2241C0E3-416D-4A97-BAF1-AFD286B22D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C2C3EA-0037-4F85-BCC6-7863BE83DD7F}">
      <dgm:prSet phldrT="[Текст]" custT="1"/>
      <dgm:spPr/>
      <dgm:t>
        <a:bodyPr/>
        <a:lstStyle/>
        <a:p>
          <a:pPr algn="ctr"/>
          <a:endParaRPr lang="ru-RU" sz="1800" b="1" i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400" dirty="0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3" custScaleX="297195" custScaleY="32328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A8B1D0A-72A4-481B-BC31-ADDDE1C7AF39}" type="pres">
      <dgm:prSet presAssocID="{98524449-5B4F-454D-A687-AE6FA9A91364}" presName="textRect" presStyleLbl="revTx" presStyleIdx="0" presStyleCnt="3" custScaleX="221870" custScaleY="121832" custLinFactNeighborX="4525" custLinFactNeighborY="-7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3" custScaleX="2308886" custScaleY="2359618" custLinFactNeighborX="245" custLinFactNeighborY="-1500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3" custScaleX="20278" custScaleY="50077" custLinFactX="-24029" custLinFactY="-166835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3" custScaleX="621389" custScaleY="337774" custLinFactNeighborX="-210" custLinFactNeighborY="-6404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3" custFlipVert="1" custScaleX="27796" custScaleY="91150" custLinFactX="46425" custLinFactY="-132425" custLinFactNeighborX="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3299F8-D72C-4348-8D2F-F6E8259FAD64}" type="presOf" srcId="{98524449-5B4F-454D-A687-AE6FA9A91364}" destId="{CA8B1D0A-72A4-481B-BC31-ADDDE1C7AF39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C872797A-4B97-40C6-AE8B-7E50C2555C91}" type="presOf" srcId="{3F53C528-B448-4B88-9EAA-CACF24739625}" destId="{32B8378A-DA0B-4BAC-9B5D-B650A163C2A7}" srcOrd="0" destOrd="0" presId="urn:microsoft.com/office/officeart/2005/8/layout/pList1"/>
    <dgm:cxn modelId="{14303BE0-07A4-4A8C-960F-E0946769B1A9}" type="presOf" srcId="{71C14151-63E4-477F-B021-A7E6B2710B0C}" destId="{A216B0C1-5E20-4D04-93DD-C129917A1D0C}" srcOrd="0" destOrd="0" presId="urn:microsoft.com/office/officeart/2005/8/layout/pList1"/>
    <dgm:cxn modelId="{28F4F47D-64A0-4183-BC28-FD5E7E826FD3}" type="presOf" srcId="{A4C2C3EA-0037-4F85-BCC6-7863BE83DD7F}" destId="{2E078D31-1200-4A74-BAA6-EDEBEA949DC0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306A458B-02E3-4F30-B890-31DBB5922E15}" type="presOf" srcId="{0E2F9055-047D-4001-9FB8-651884729F8E}" destId="{0DE4C248-4C32-4393-917F-8DBE98A5321F}" srcOrd="0" destOrd="0" presId="urn:microsoft.com/office/officeart/2005/8/layout/pList1"/>
    <dgm:cxn modelId="{44FEFE7F-2805-4FF2-8EF8-CD7B3D764786}" type="presOf" srcId="{85D7481D-BE0E-4186-82CB-45D652A5DABC}" destId="{2241C0E3-416D-4A97-BAF1-AFD286B22DFE}" srcOrd="0" destOrd="0" presId="urn:microsoft.com/office/officeart/2005/8/layout/pList1"/>
    <dgm:cxn modelId="{94C72A70-1EBC-4DFC-8B67-3875000AC20F}" type="presParOf" srcId="{A216B0C1-5E20-4D04-93DD-C129917A1D0C}" destId="{CE8CFD41-50CB-4401-89E2-7918DAB54A9E}" srcOrd="0" destOrd="0" presId="urn:microsoft.com/office/officeart/2005/8/layout/pList1"/>
    <dgm:cxn modelId="{88213DF9-B583-4459-BB6E-8D2BDCCD427C}" type="presParOf" srcId="{CE8CFD41-50CB-4401-89E2-7918DAB54A9E}" destId="{3B30D620-DE0A-44B7-830D-1F645F4E9373}" srcOrd="0" destOrd="0" presId="urn:microsoft.com/office/officeart/2005/8/layout/pList1"/>
    <dgm:cxn modelId="{244692D9-C1C4-450C-8924-42F5503CD435}" type="presParOf" srcId="{CE8CFD41-50CB-4401-89E2-7918DAB54A9E}" destId="{CA8B1D0A-72A4-481B-BC31-ADDDE1C7AF39}" srcOrd="1" destOrd="0" presId="urn:microsoft.com/office/officeart/2005/8/layout/pList1"/>
    <dgm:cxn modelId="{CBD244ED-BC44-429D-B446-3DBF8B8AF922}" type="presParOf" srcId="{A216B0C1-5E20-4D04-93DD-C129917A1D0C}" destId="{0DE4C248-4C32-4393-917F-8DBE98A5321F}" srcOrd="1" destOrd="0" presId="urn:microsoft.com/office/officeart/2005/8/layout/pList1"/>
    <dgm:cxn modelId="{9324E322-4077-40F2-AF29-3B8975BF43B5}" type="presParOf" srcId="{A216B0C1-5E20-4D04-93DD-C129917A1D0C}" destId="{CF742003-D750-41C2-8856-CB628B1DEFD3}" srcOrd="2" destOrd="0" presId="urn:microsoft.com/office/officeart/2005/8/layout/pList1"/>
    <dgm:cxn modelId="{D4900582-2AC8-49E0-AA2B-88A9739EC7C9}" type="presParOf" srcId="{CF742003-D750-41C2-8856-CB628B1DEFD3}" destId="{5902A9A3-5EC6-4995-B519-F24BBF0303FD}" srcOrd="0" destOrd="0" presId="urn:microsoft.com/office/officeart/2005/8/layout/pList1"/>
    <dgm:cxn modelId="{569836AD-FD13-4CB7-8950-81CC5C3CDE32}" type="presParOf" srcId="{CF742003-D750-41C2-8856-CB628B1DEFD3}" destId="{2E078D31-1200-4A74-BAA6-EDEBEA949DC0}" srcOrd="1" destOrd="0" presId="urn:microsoft.com/office/officeart/2005/8/layout/pList1"/>
    <dgm:cxn modelId="{44913828-9E89-4CE9-93BE-257C88CCE7B2}" type="presParOf" srcId="{A216B0C1-5E20-4D04-93DD-C129917A1D0C}" destId="{32B8378A-DA0B-4BAC-9B5D-B650A163C2A7}" srcOrd="3" destOrd="0" presId="urn:microsoft.com/office/officeart/2005/8/layout/pList1"/>
    <dgm:cxn modelId="{4CC44B9B-69B4-4BA8-864B-FADB394AD52A}" type="presParOf" srcId="{A216B0C1-5E20-4D04-93DD-C129917A1D0C}" destId="{395DCB4D-F859-449D-B1A4-D1C8F47FF337}" srcOrd="4" destOrd="0" presId="urn:microsoft.com/office/officeart/2005/8/layout/pList1"/>
    <dgm:cxn modelId="{74DD799E-849B-4129-B128-FB51AC4B6D47}" type="presParOf" srcId="{395DCB4D-F859-449D-B1A4-D1C8F47FF337}" destId="{99019BB6-7525-4FFC-8DB3-F3254BECC0EA}" srcOrd="0" destOrd="0" presId="urn:microsoft.com/office/officeart/2005/8/layout/pList1"/>
    <dgm:cxn modelId="{627B7979-E7D8-40C5-8158-66F5F04A1FF1}" type="presParOf" srcId="{395DCB4D-F859-449D-B1A4-D1C8F47FF337}" destId="{2241C0E3-416D-4A97-BAF1-AFD286B22D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C2C3EA-0037-4F85-BCC6-7863BE83DD7F}">
      <dgm:prSet phldrT="[Текст]" custT="1"/>
      <dgm:spPr/>
      <dgm:t>
        <a:bodyPr/>
        <a:lstStyle/>
        <a:p>
          <a:pPr algn="ctr"/>
          <a:endParaRPr lang="ru-RU" sz="1800" b="1" i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400" dirty="0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3" custScaleX="297195" custScaleY="32328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A8B1D0A-72A4-481B-BC31-ADDDE1C7AF39}" type="pres">
      <dgm:prSet presAssocID="{98524449-5B4F-454D-A687-AE6FA9A91364}" presName="textRect" presStyleLbl="revTx" presStyleIdx="0" presStyleCnt="3" custScaleX="221870" custScaleY="121832" custLinFactNeighborX="4525" custLinFactNeighborY="-7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3" custScaleX="312002" custScaleY="318855" custLinFactNeighborX="245" custLinFactNeighborY="-1500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3" custScaleX="20278" custScaleY="50077" custLinFactX="-24029" custLinFactY="-166835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3" custScaleX="2209014" custScaleY="2272380" custLinFactNeighborX="-210" custLinFactNeighborY="-6404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3" custFlipVert="1" custScaleX="27796" custScaleY="91150" custLinFactX="46425" custLinFactY="-132425" custLinFactNeighborX="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1F28AE-3FB2-4DC7-8DEC-FA00EEC86D7C}" type="presOf" srcId="{3F53C528-B448-4B88-9EAA-CACF24739625}" destId="{32B8378A-DA0B-4BAC-9B5D-B650A163C2A7}" srcOrd="0" destOrd="0" presId="urn:microsoft.com/office/officeart/2005/8/layout/pList1"/>
    <dgm:cxn modelId="{FB12149C-0A1D-4E3B-B897-5BFF9512A81E}" type="presOf" srcId="{98524449-5B4F-454D-A687-AE6FA9A91364}" destId="{CA8B1D0A-72A4-481B-BC31-ADDDE1C7AF39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B200E064-DBBE-4E84-987B-F9E92419D3E7}" type="presOf" srcId="{A4C2C3EA-0037-4F85-BCC6-7863BE83DD7F}" destId="{2E078D31-1200-4A74-BAA6-EDEBEA949DC0}" srcOrd="0" destOrd="0" presId="urn:microsoft.com/office/officeart/2005/8/layout/pList1"/>
    <dgm:cxn modelId="{063060C2-DE2C-44C4-BC9C-8E9FC9E3840C}" type="presOf" srcId="{85D7481D-BE0E-4186-82CB-45D652A5DABC}" destId="{2241C0E3-416D-4A97-BAF1-AFD286B22DFE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48555F11-FC14-43E9-A87A-B173D6D95CCF}" type="presOf" srcId="{0E2F9055-047D-4001-9FB8-651884729F8E}" destId="{0DE4C248-4C32-4393-917F-8DBE98A5321F}" srcOrd="0" destOrd="0" presId="urn:microsoft.com/office/officeart/2005/8/layout/pList1"/>
    <dgm:cxn modelId="{60CE13EA-9DDF-4FE5-83CE-46E7D003A1A9}" type="presOf" srcId="{71C14151-63E4-477F-B021-A7E6B2710B0C}" destId="{A216B0C1-5E20-4D04-93DD-C129917A1D0C}" srcOrd="0" destOrd="0" presId="urn:microsoft.com/office/officeart/2005/8/layout/pList1"/>
    <dgm:cxn modelId="{207E28FA-9BA0-427E-B5BB-CBEEFB6072FF}" type="presParOf" srcId="{A216B0C1-5E20-4D04-93DD-C129917A1D0C}" destId="{CE8CFD41-50CB-4401-89E2-7918DAB54A9E}" srcOrd="0" destOrd="0" presId="urn:microsoft.com/office/officeart/2005/8/layout/pList1"/>
    <dgm:cxn modelId="{86A150C2-8691-4D81-8E61-2607305DF414}" type="presParOf" srcId="{CE8CFD41-50CB-4401-89E2-7918DAB54A9E}" destId="{3B30D620-DE0A-44B7-830D-1F645F4E9373}" srcOrd="0" destOrd="0" presId="urn:microsoft.com/office/officeart/2005/8/layout/pList1"/>
    <dgm:cxn modelId="{537CC633-D499-4E0A-ADF6-69AB034BE194}" type="presParOf" srcId="{CE8CFD41-50CB-4401-89E2-7918DAB54A9E}" destId="{CA8B1D0A-72A4-481B-BC31-ADDDE1C7AF39}" srcOrd="1" destOrd="0" presId="urn:microsoft.com/office/officeart/2005/8/layout/pList1"/>
    <dgm:cxn modelId="{8FCE20B0-91BD-4F6D-9E80-D1D7B6C6BB39}" type="presParOf" srcId="{A216B0C1-5E20-4D04-93DD-C129917A1D0C}" destId="{0DE4C248-4C32-4393-917F-8DBE98A5321F}" srcOrd="1" destOrd="0" presId="urn:microsoft.com/office/officeart/2005/8/layout/pList1"/>
    <dgm:cxn modelId="{C80C3163-E69C-4474-B283-97EF2DB7E60E}" type="presParOf" srcId="{A216B0C1-5E20-4D04-93DD-C129917A1D0C}" destId="{CF742003-D750-41C2-8856-CB628B1DEFD3}" srcOrd="2" destOrd="0" presId="urn:microsoft.com/office/officeart/2005/8/layout/pList1"/>
    <dgm:cxn modelId="{CC16D3D3-A605-4839-AA15-ABBA26258805}" type="presParOf" srcId="{CF742003-D750-41C2-8856-CB628B1DEFD3}" destId="{5902A9A3-5EC6-4995-B519-F24BBF0303FD}" srcOrd="0" destOrd="0" presId="urn:microsoft.com/office/officeart/2005/8/layout/pList1"/>
    <dgm:cxn modelId="{229C76E2-D6B6-497B-AF53-0FEA648AAAFD}" type="presParOf" srcId="{CF742003-D750-41C2-8856-CB628B1DEFD3}" destId="{2E078D31-1200-4A74-BAA6-EDEBEA949DC0}" srcOrd="1" destOrd="0" presId="urn:microsoft.com/office/officeart/2005/8/layout/pList1"/>
    <dgm:cxn modelId="{3A4E5B46-EDAD-472C-A8AD-3C543217996F}" type="presParOf" srcId="{A216B0C1-5E20-4D04-93DD-C129917A1D0C}" destId="{32B8378A-DA0B-4BAC-9B5D-B650A163C2A7}" srcOrd="3" destOrd="0" presId="urn:microsoft.com/office/officeart/2005/8/layout/pList1"/>
    <dgm:cxn modelId="{24CBDC9C-B70A-4E5D-8161-55161FF15B0F}" type="presParOf" srcId="{A216B0C1-5E20-4D04-93DD-C129917A1D0C}" destId="{395DCB4D-F859-449D-B1A4-D1C8F47FF337}" srcOrd="4" destOrd="0" presId="urn:microsoft.com/office/officeart/2005/8/layout/pList1"/>
    <dgm:cxn modelId="{EEE353AB-542F-4597-B160-D36D9B04FCC5}" type="presParOf" srcId="{395DCB4D-F859-449D-B1A4-D1C8F47FF337}" destId="{99019BB6-7525-4FFC-8DB3-F3254BECC0EA}" srcOrd="0" destOrd="0" presId="urn:microsoft.com/office/officeart/2005/8/layout/pList1"/>
    <dgm:cxn modelId="{7C28A4AC-CF80-4F84-B24A-5656E2D4FE9B}" type="presParOf" srcId="{395DCB4D-F859-449D-B1A4-D1C8F47FF337}" destId="{2241C0E3-416D-4A97-BAF1-AFD286B22D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5C4668-9A20-45FC-B7CE-B9C34AD5E376}" type="doc">
      <dgm:prSet loTypeId="urn:microsoft.com/office/officeart/2005/8/layout/vList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7ACABDF-E6AA-4BB9-BEFF-39D9F9DD2D1B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b="1" dirty="0" smtClean="0">
              <a:solidFill>
                <a:srgbClr val="4708B8"/>
              </a:solidFill>
            </a:rPr>
            <a:t>Учитель математики МОБУ СОШ № 92 г. Сочи </a:t>
          </a:r>
        </a:p>
        <a:p>
          <a:pPr algn="ctr" rtl="0"/>
          <a:r>
            <a:rPr lang="ru-RU" b="1" dirty="0" smtClean="0">
              <a:solidFill>
                <a:srgbClr val="4708B8"/>
              </a:solidFill>
            </a:rPr>
            <a:t>Утёсова Е.А.</a:t>
          </a:r>
          <a:endParaRPr lang="ru-RU" b="1" dirty="0">
            <a:solidFill>
              <a:srgbClr val="4708B8"/>
            </a:solidFill>
          </a:endParaRPr>
        </a:p>
      </dgm:t>
    </dgm:pt>
    <dgm:pt modelId="{F61519D0-0C78-4619-B519-3213773D46DA}" type="parTrans" cxnId="{FFDD251B-52EB-419B-95FA-F8B539CDFD2D}">
      <dgm:prSet/>
      <dgm:spPr/>
      <dgm:t>
        <a:bodyPr/>
        <a:lstStyle/>
        <a:p>
          <a:endParaRPr lang="ru-RU"/>
        </a:p>
      </dgm:t>
    </dgm:pt>
    <dgm:pt modelId="{6AAB18B0-603D-4CEB-A886-6E05100A63FF}" type="sibTrans" cxnId="{FFDD251B-52EB-419B-95FA-F8B539CDFD2D}">
      <dgm:prSet/>
      <dgm:spPr/>
      <dgm:t>
        <a:bodyPr/>
        <a:lstStyle/>
        <a:p>
          <a:endParaRPr lang="ru-RU"/>
        </a:p>
      </dgm:t>
    </dgm:pt>
    <dgm:pt modelId="{AC93788E-3268-47F9-B780-F586E980E4A1}" type="pres">
      <dgm:prSet presAssocID="{205C4668-9A20-45FC-B7CE-B9C34AD5E376}" presName="linear" presStyleCnt="0">
        <dgm:presLayoutVars>
          <dgm:animLvl val="lvl"/>
          <dgm:resizeHandles val="exact"/>
        </dgm:presLayoutVars>
      </dgm:prSet>
      <dgm:spPr/>
    </dgm:pt>
    <dgm:pt modelId="{EF832025-19AE-4387-A2E6-4886E9A570F5}" type="pres">
      <dgm:prSet presAssocID="{07ACABDF-E6AA-4BB9-BEFF-39D9F9DD2D1B}" presName="parentText" presStyleLbl="node1" presStyleIdx="0" presStyleCnt="1" custScaleY="1380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CC2F1F-850E-43EF-95EB-014BCF42D639}" type="presOf" srcId="{205C4668-9A20-45FC-B7CE-B9C34AD5E376}" destId="{AC93788E-3268-47F9-B780-F586E980E4A1}" srcOrd="0" destOrd="0" presId="urn:microsoft.com/office/officeart/2005/8/layout/vList2"/>
    <dgm:cxn modelId="{FFDD251B-52EB-419B-95FA-F8B539CDFD2D}" srcId="{205C4668-9A20-45FC-B7CE-B9C34AD5E376}" destId="{07ACABDF-E6AA-4BB9-BEFF-39D9F9DD2D1B}" srcOrd="0" destOrd="0" parTransId="{F61519D0-0C78-4619-B519-3213773D46DA}" sibTransId="{6AAB18B0-603D-4CEB-A886-6E05100A63FF}"/>
    <dgm:cxn modelId="{612D3241-3EE1-400E-A713-E0F5C8FDDFE3}" type="presOf" srcId="{07ACABDF-E6AA-4BB9-BEFF-39D9F9DD2D1B}" destId="{EF832025-19AE-4387-A2E6-4886E9A570F5}" srcOrd="0" destOrd="0" presId="urn:microsoft.com/office/officeart/2005/8/layout/vList2"/>
    <dgm:cxn modelId="{83B29B26-C346-410C-A6C9-30713DB16524}" type="presParOf" srcId="{AC93788E-3268-47F9-B780-F586E980E4A1}" destId="{EF832025-19AE-4387-A2E6-4886E9A570F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98C228-F425-4C17-B18F-B04C972E52E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7F4C67-D932-42F3-9AA9-1FD6173FB9F2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sldjump"/>
            </a:rPr>
            <a:t>Медиана</a:t>
          </a:r>
          <a:endParaRPr lang="ru-RU" dirty="0"/>
        </a:p>
      </dgm:t>
    </dgm:pt>
    <dgm:pt modelId="{3F72B006-F37F-4A5C-A38B-D48B3C99C6BB}" type="parTrans" cxnId="{BE1696E1-A9F2-4D99-B816-48AA839E1416}">
      <dgm:prSet/>
      <dgm:spPr/>
      <dgm:t>
        <a:bodyPr/>
        <a:lstStyle/>
        <a:p>
          <a:endParaRPr lang="ru-RU"/>
        </a:p>
      </dgm:t>
    </dgm:pt>
    <dgm:pt modelId="{77E5DEB7-3FC6-47C2-AA24-E948FA185E7C}" type="sibTrans" cxnId="{BE1696E1-A9F2-4D99-B816-48AA839E1416}">
      <dgm:prSet/>
      <dgm:spPr/>
      <dgm:t>
        <a:bodyPr/>
        <a:lstStyle/>
        <a:p>
          <a:endParaRPr lang="ru-RU"/>
        </a:p>
      </dgm:t>
    </dgm:pt>
    <dgm:pt modelId="{86A3A2CD-1B59-4B10-AAE1-E9175F0D704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 b="1" i="1" dirty="0"/>
        </a:p>
      </dgm:t>
    </dgm:pt>
    <dgm:pt modelId="{FCA40BA9-9C2F-4028-B3F8-67C9B944B2E3}" type="parTrans" cxnId="{61E97A24-DC90-47B8-83A7-166BA60C7939}">
      <dgm:prSet/>
      <dgm:spPr/>
      <dgm:t>
        <a:bodyPr/>
        <a:lstStyle/>
        <a:p>
          <a:endParaRPr lang="ru-RU"/>
        </a:p>
      </dgm:t>
    </dgm:pt>
    <dgm:pt modelId="{D6C825D6-6096-43ED-8D49-B3555BE29044}" type="sibTrans" cxnId="{61E97A24-DC90-47B8-83A7-166BA60C7939}">
      <dgm:prSet/>
      <dgm:spPr/>
      <dgm:t>
        <a:bodyPr/>
        <a:lstStyle/>
        <a:p>
          <a:endParaRPr lang="ru-RU"/>
        </a:p>
      </dgm:t>
    </dgm:pt>
    <dgm:pt modelId="{BAE25B34-46E0-4357-BC78-73B22F5720E2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sldjump"/>
            </a:rPr>
            <a:t>Биссектриса</a:t>
          </a:r>
          <a:endParaRPr lang="ru-RU" dirty="0"/>
        </a:p>
      </dgm:t>
    </dgm:pt>
    <dgm:pt modelId="{C7F57891-C804-4E5A-A503-30ECA215DE96}" type="parTrans" cxnId="{E309F702-6BFB-4497-9ADF-B7884579935A}">
      <dgm:prSet/>
      <dgm:spPr/>
      <dgm:t>
        <a:bodyPr/>
        <a:lstStyle/>
        <a:p>
          <a:endParaRPr lang="ru-RU"/>
        </a:p>
      </dgm:t>
    </dgm:pt>
    <dgm:pt modelId="{7D82FD93-5B59-4C5D-A7EA-C96B88878BB2}" type="sibTrans" cxnId="{E309F702-6BFB-4497-9ADF-B7884579935A}">
      <dgm:prSet/>
      <dgm:spPr/>
      <dgm:t>
        <a:bodyPr/>
        <a:lstStyle/>
        <a:p>
          <a:endParaRPr lang="ru-RU"/>
        </a:p>
      </dgm:t>
    </dgm:pt>
    <dgm:pt modelId="{0EF7E167-5D29-4436-B4D7-A7DD52916BA0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 b="1" i="1" dirty="0">
            <a:latin typeface="Times New Roman" pitchFamily="18" charset="0"/>
            <a:cs typeface="Times New Roman" pitchFamily="18" charset="0"/>
          </a:endParaRPr>
        </a:p>
      </dgm:t>
    </dgm:pt>
    <dgm:pt modelId="{8D96D65A-71BF-4D8A-91BC-05CCBFFD9AC5}" type="parTrans" cxnId="{20CB5A10-C325-4506-93D0-6A1EF01B3D57}">
      <dgm:prSet/>
      <dgm:spPr/>
      <dgm:t>
        <a:bodyPr/>
        <a:lstStyle/>
        <a:p>
          <a:endParaRPr lang="ru-RU"/>
        </a:p>
      </dgm:t>
    </dgm:pt>
    <dgm:pt modelId="{8A06D1D2-CFC9-4425-8DB1-F32858FC3F38}" type="sibTrans" cxnId="{20CB5A10-C325-4506-93D0-6A1EF01B3D57}">
      <dgm:prSet/>
      <dgm:spPr/>
      <dgm:t>
        <a:bodyPr/>
        <a:lstStyle/>
        <a:p>
          <a:endParaRPr lang="ru-RU"/>
        </a:p>
      </dgm:t>
    </dgm:pt>
    <dgm:pt modelId="{E3C3C08C-0DAA-4641-8A71-F889BAAD0AC3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3" action="ppaction://hlinksldjump"/>
            </a:rPr>
            <a:t>Высота</a:t>
          </a:r>
          <a:endParaRPr lang="ru-RU" dirty="0"/>
        </a:p>
      </dgm:t>
    </dgm:pt>
    <dgm:pt modelId="{811CD07B-1515-499A-B1ED-2256689D891D}" type="parTrans" cxnId="{5453BE29-F6FC-4DCA-91E4-1D62A9BCFBCA}">
      <dgm:prSet/>
      <dgm:spPr/>
      <dgm:t>
        <a:bodyPr/>
        <a:lstStyle/>
        <a:p>
          <a:endParaRPr lang="ru-RU"/>
        </a:p>
      </dgm:t>
    </dgm:pt>
    <dgm:pt modelId="{BF373874-0E0A-4829-B39A-95FA7466EDBB}" type="sibTrans" cxnId="{5453BE29-F6FC-4DCA-91E4-1D62A9BCFBCA}">
      <dgm:prSet/>
      <dgm:spPr/>
      <dgm:t>
        <a:bodyPr/>
        <a:lstStyle/>
        <a:p>
          <a:endParaRPr lang="ru-RU"/>
        </a:p>
      </dgm:t>
    </dgm:pt>
    <dgm:pt modelId="{05FDBBC3-6FA7-477B-B585-9D1BFBEE0B2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 b="1" i="1" dirty="0">
            <a:latin typeface="Times New Roman" pitchFamily="18" charset="0"/>
            <a:cs typeface="Times New Roman" pitchFamily="18" charset="0"/>
          </a:endParaRPr>
        </a:p>
      </dgm:t>
    </dgm:pt>
    <dgm:pt modelId="{C74F0D02-722F-4C62-8D6F-E85AA8B02EA0}" type="parTrans" cxnId="{A5595849-C3F1-45B5-A29B-DDC1F8F6B319}">
      <dgm:prSet/>
      <dgm:spPr/>
      <dgm:t>
        <a:bodyPr/>
        <a:lstStyle/>
        <a:p>
          <a:endParaRPr lang="ru-RU"/>
        </a:p>
      </dgm:t>
    </dgm:pt>
    <dgm:pt modelId="{001B2F74-3531-4608-987D-B5468FE44484}" type="sibTrans" cxnId="{A5595849-C3F1-45B5-A29B-DDC1F8F6B319}">
      <dgm:prSet/>
      <dgm:spPr/>
      <dgm:t>
        <a:bodyPr/>
        <a:lstStyle/>
        <a:p>
          <a:endParaRPr lang="ru-RU"/>
        </a:p>
      </dgm:t>
    </dgm:pt>
    <dgm:pt modelId="{95A84B32-4548-41E4-894D-EF617348B108}" type="pres">
      <dgm:prSet presAssocID="{D698C228-F425-4C17-B18F-B04C972E52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F4709F-ECAF-4490-9C34-EB3F52B57C64}" type="pres">
      <dgm:prSet presAssocID="{987F4C67-D932-42F3-9AA9-1FD6173FB9F2}" presName="linNode" presStyleCnt="0"/>
      <dgm:spPr/>
    </dgm:pt>
    <dgm:pt modelId="{B22F8AEF-908C-443E-92EF-99DF0372C5EE}" type="pres">
      <dgm:prSet presAssocID="{987F4C67-D932-42F3-9AA9-1FD6173FB9F2}" presName="parentText" presStyleLbl="node1" presStyleIdx="0" presStyleCnt="3" custLinFactNeighborX="1291" custLinFactNeighborY="771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1F3880-703B-4EEF-A9DD-AB7C43B45977}" type="pres">
      <dgm:prSet presAssocID="{987F4C67-D932-42F3-9AA9-1FD6173FB9F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3BD59-18C1-44D6-910B-ED0686AF580A}" type="pres">
      <dgm:prSet presAssocID="{77E5DEB7-3FC6-47C2-AA24-E948FA185E7C}" presName="sp" presStyleCnt="0"/>
      <dgm:spPr/>
    </dgm:pt>
    <dgm:pt modelId="{B92D55A5-C635-4D43-A08A-45CC198C9205}" type="pres">
      <dgm:prSet presAssocID="{BAE25B34-46E0-4357-BC78-73B22F5720E2}" presName="linNode" presStyleCnt="0"/>
      <dgm:spPr/>
    </dgm:pt>
    <dgm:pt modelId="{CB88C279-B040-41CA-A6B0-E36C58391AEE}" type="pres">
      <dgm:prSet presAssocID="{BAE25B34-46E0-4357-BC78-73B22F5720E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F4968-2C6F-4963-824D-586FBD76CA0D}" type="pres">
      <dgm:prSet presAssocID="{BAE25B34-46E0-4357-BC78-73B22F5720E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8CDAB-CD97-4642-8BF7-AE0E4EB778BC}" type="pres">
      <dgm:prSet presAssocID="{7D82FD93-5B59-4C5D-A7EA-C96B88878BB2}" presName="sp" presStyleCnt="0"/>
      <dgm:spPr/>
    </dgm:pt>
    <dgm:pt modelId="{FFB6480A-6D0C-4695-8359-97248212AFD8}" type="pres">
      <dgm:prSet presAssocID="{E3C3C08C-0DAA-4641-8A71-F889BAAD0AC3}" presName="linNode" presStyleCnt="0"/>
      <dgm:spPr/>
    </dgm:pt>
    <dgm:pt modelId="{1A4A0859-C1F4-44C4-8121-2C935F6A5925}" type="pres">
      <dgm:prSet presAssocID="{E3C3C08C-0DAA-4641-8A71-F889BAAD0AC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B2A09-BB46-4286-AC5F-CC65E9E29F5E}" type="pres">
      <dgm:prSet presAssocID="{E3C3C08C-0DAA-4641-8A71-F889BAAD0AC3}" presName="descendantText" presStyleLbl="alignAccFollowNode1" presStyleIdx="2" presStyleCnt="3" custScaleY="116339" custLinFactNeighborX="-794" custLinFactNeighborY="-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1696E1-A9F2-4D99-B816-48AA839E1416}" srcId="{D698C228-F425-4C17-B18F-B04C972E52E3}" destId="{987F4C67-D932-42F3-9AA9-1FD6173FB9F2}" srcOrd="0" destOrd="0" parTransId="{3F72B006-F37F-4A5C-A38B-D48B3C99C6BB}" sibTransId="{77E5DEB7-3FC6-47C2-AA24-E948FA185E7C}"/>
    <dgm:cxn modelId="{A8DA0C89-5041-45CA-AF9A-1D9E61054E14}" type="presOf" srcId="{987F4C67-D932-42F3-9AA9-1FD6173FB9F2}" destId="{B22F8AEF-908C-443E-92EF-99DF0372C5EE}" srcOrd="0" destOrd="0" presId="urn:microsoft.com/office/officeart/2005/8/layout/vList5"/>
    <dgm:cxn modelId="{6CBDA809-166F-4940-AFD3-4AE371EEFDF1}" type="presOf" srcId="{BAE25B34-46E0-4357-BC78-73B22F5720E2}" destId="{CB88C279-B040-41CA-A6B0-E36C58391AEE}" srcOrd="0" destOrd="0" presId="urn:microsoft.com/office/officeart/2005/8/layout/vList5"/>
    <dgm:cxn modelId="{EA8341C7-8EE3-416E-BF12-D3BA4370BB2F}" type="presOf" srcId="{0EF7E167-5D29-4436-B4D7-A7DD52916BA0}" destId="{B7DF4968-2C6F-4963-824D-586FBD76CA0D}" srcOrd="0" destOrd="0" presId="urn:microsoft.com/office/officeart/2005/8/layout/vList5"/>
    <dgm:cxn modelId="{006B2D21-D420-4A78-BD99-9809893BF4FB}" type="presOf" srcId="{D698C228-F425-4C17-B18F-B04C972E52E3}" destId="{95A84B32-4548-41E4-894D-EF617348B108}" srcOrd="0" destOrd="0" presId="urn:microsoft.com/office/officeart/2005/8/layout/vList5"/>
    <dgm:cxn modelId="{A5595849-C3F1-45B5-A29B-DDC1F8F6B319}" srcId="{E3C3C08C-0DAA-4641-8A71-F889BAAD0AC3}" destId="{05FDBBC3-6FA7-477B-B585-9D1BFBEE0B2D}" srcOrd="0" destOrd="0" parTransId="{C74F0D02-722F-4C62-8D6F-E85AA8B02EA0}" sibTransId="{001B2F74-3531-4608-987D-B5468FE44484}"/>
    <dgm:cxn modelId="{E9DBFD17-DE7B-42E4-8F03-4C5F717349B1}" type="presOf" srcId="{05FDBBC3-6FA7-477B-B585-9D1BFBEE0B2D}" destId="{9B8B2A09-BB46-4286-AC5F-CC65E9E29F5E}" srcOrd="0" destOrd="0" presId="urn:microsoft.com/office/officeart/2005/8/layout/vList5"/>
    <dgm:cxn modelId="{E309F702-6BFB-4497-9ADF-B7884579935A}" srcId="{D698C228-F425-4C17-B18F-B04C972E52E3}" destId="{BAE25B34-46E0-4357-BC78-73B22F5720E2}" srcOrd="1" destOrd="0" parTransId="{C7F57891-C804-4E5A-A503-30ECA215DE96}" sibTransId="{7D82FD93-5B59-4C5D-A7EA-C96B88878BB2}"/>
    <dgm:cxn modelId="{20CB5A10-C325-4506-93D0-6A1EF01B3D57}" srcId="{BAE25B34-46E0-4357-BC78-73B22F5720E2}" destId="{0EF7E167-5D29-4436-B4D7-A7DD52916BA0}" srcOrd="0" destOrd="0" parTransId="{8D96D65A-71BF-4D8A-91BC-05CCBFFD9AC5}" sibTransId="{8A06D1D2-CFC9-4425-8DB1-F32858FC3F38}"/>
    <dgm:cxn modelId="{61E97A24-DC90-47B8-83A7-166BA60C7939}" srcId="{987F4C67-D932-42F3-9AA9-1FD6173FB9F2}" destId="{86A3A2CD-1B59-4B10-AAE1-E9175F0D7047}" srcOrd="0" destOrd="0" parTransId="{FCA40BA9-9C2F-4028-B3F8-67C9B944B2E3}" sibTransId="{D6C825D6-6096-43ED-8D49-B3555BE29044}"/>
    <dgm:cxn modelId="{D240F995-833D-4873-8610-52BB008985D9}" type="presOf" srcId="{86A3A2CD-1B59-4B10-AAE1-E9175F0D7047}" destId="{3F1F3880-703B-4EEF-A9DD-AB7C43B45977}" srcOrd="0" destOrd="0" presId="urn:microsoft.com/office/officeart/2005/8/layout/vList5"/>
    <dgm:cxn modelId="{5453BE29-F6FC-4DCA-91E4-1D62A9BCFBCA}" srcId="{D698C228-F425-4C17-B18F-B04C972E52E3}" destId="{E3C3C08C-0DAA-4641-8A71-F889BAAD0AC3}" srcOrd="2" destOrd="0" parTransId="{811CD07B-1515-499A-B1ED-2256689D891D}" sibTransId="{BF373874-0E0A-4829-B39A-95FA7466EDBB}"/>
    <dgm:cxn modelId="{172F350F-B08A-48B8-B5E8-5C9BE7D6D3E3}" type="presOf" srcId="{E3C3C08C-0DAA-4641-8A71-F889BAAD0AC3}" destId="{1A4A0859-C1F4-44C4-8121-2C935F6A5925}" srcOrd="0" destOrd="0" presId="urn:microsoft.com/office/officeart/2005/8/layout/vList5"/>
    <dgm:cxn modelId="{643C68CC-8A0F-4D55-8538-5E67CCD8F710}" type="presParOf" srcId="{95A84B32-4548-41E4-894D-EF617348B108}" destId="{9FF4709F-ECAF-4490-9C34-EB3F52B57C64}" srcOrd="0" destOrd="0" presId="urn:microsoft.com/office/officeart/2005/8/layout/vList5"/>
    <dgm:cxn modelId="{C16049EC-2E71-48E5-9E9A-E05C54CD9D40}" type="presParOf" srcId="{9FF4709F-ECAF-4490-9C34-EB3F52B57C64}" destId="{B22F8AEF-908C-443E-92EF-99DF0372C5EE}" srcOrd="0" destOrd="0" presId="urn:microsoft.com/office/officeart/2005/8/layout/vList5"/>
    <dgm:cxn modelId="{1B88FE0D-0C57-4E69-BFFD-12F303981E7C}" type="presParOf" srcId="{9FF4709F-ECAF-4490-9C34-EB3F52B57C64}" destId="{3F1F3880-703B-4EEF-A9DD-AB7C43B45977}" srcOrd="1" destOrd="0" presId="urn:microsoft.com/office/officeart/2005/8/layout/vList5"/>
    <dgm:cxn modelId="{16AE6ED4-4506-4832-B5B9-3B891C5843C4}" type="presParOf" srcId="{95A84B32-4548-41E4-894D-EF617348B108}" destId="{C873BD59-18C1-44D6-910B-ED0686AF580A}" srcOrd="1" destOrd="0" presId="urn:microsoft.com/office/officeart/2005/8/layout/vList5"/>
    <dgm:cxn modelId="{A87BDAAC-E358-401F-BC2C-6731AACD8F3B}" type="presParOf" srcId="{95A84B32-4548-41E4-894D-EF617348B108}" destId="{B92D55A5-C635-4D43-A08A-45CC198C9205}" srcOrd="2" destOrd="0" presId="urn:microsoft.com/office/officeart/2005/8/layout/vList5"/>
    <dgm:cxn modelId="{32EC1238-B5C5-42B5-84BD-E0553100D810}" type="presParOf" srcId="{B92D55A5-C635-4D43-A08A-45CC198C9205}" destId="{CB88C279-B040-41CA-A6B0-E36C58391AEE}" srcOrd="0" destOrd="0" presId="urn:microsoft.com/office/officeart/2005/8/layout/vList5"/>
    <dgm:cxn modelId="{A75CE788-1913-44CB-9F18-CB50092BCFE6}" type="presParOf" srcId="{B92D55A5-C635-4D43-A08A-45CC198C9205}" destId="{B7DF4968-2C6F-4963-824D-586FBD76CA0D}" srcOrd="1" destOrd="0" presId="urn:microsoft.com/office/officeart/2005/8/layout/vList5"/>
    <dgm:cxn modelId="{03C8A563-A736-4290-8E2B-8CF5B1D239BC}" type="presParOf" srcId="{95A84B32-4548-41E4-894D-EF617348B108}" destId="{7628CDAB-CD97-4642-8BF7-AE0E4EB778BC}" srcOrd="3" destOrd="0" presId="urn:microsoft.com/office/officeart/2005/8/layout/vList5"/>
    <dgm:cxn modelId="{939A9799-B295-4B8F-87F3-66EB3A28CAF3}" type="presParOf" srcId="{95A84B32-4548-41E4-894D-EF617348B108}" destId="{FFB6480A-6D0C-4695-8359-97248212AFD8}" srcOrd="4" destOrd="0" presId="urn:microsoft.com/office/officeart/2005/8/layout/vList5"/>
    <dgm:cxn modelId="{AA9A920E-AD1D-4AA9-B5F8-A332D0CFB300}" type="presParOf" srcId="{FFB6480A-6D0C-4695-8359-97248212AFD8}" destId="{1A4A0859-C1F4-44C4-8121-2C935F6A5925}" srcOrd="0" destOrd="0" presId="urn:microsoft.com/office/officeart/2005/8/layout/vList5"/>
    <dgm:cxn modelId="{4BA835DD-F1C8-4997-BAAD-60FB6D7076A4}" type="presParOf" srcId="{FFB6480A-6D0C-4695-8359-97248212AFD8}" destId="{9B8B2A09-BB46-4286-AC5F-CC65E9E29F5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98C228-F425-4C17-B18F-B04C972E52E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7F4C67-D932-42F3-9AA9-1FD6173FB9F2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sldjump"/>
            </a:rPr>
            <a:t>Медиана</a:t>
          </a:r>
          <a:endParaRPr lang="ru-RU" dirty="0"/>
        </a:p>
      </dgm:t>
    </dgm:pt>
    <dgm:pt modelId="{3F72B006-F37F-4A5C-A38B-D48B3C99C6BB}" type="parTrans" cxnId="{BE1696E1-A9F2-4D99-B816-48AA839E1416}">
      <dgm:prSet/>
      <dgm:spPr/>
      <dgm:t>
        <a:bodyPr/>
        <a:lstStyle/>
        <a:p>
          <a:endParaRPr lang="ru-RU"/>
        </a:p>
      </dgm:t>
    </dgm:pt>
    <dgm:pt modelId="{77E5DEB7-3FC6-47C2-AA24-E948FA185E7C}" type="sibTrans" cxnId="{BE1696E1-A9F2-4D99-B816-48AA839E1416}">
      <dgm:prSet/>
      <dgm:spPr/>
      <dgm:t>
        <a:bodyPr/>
        <a:lstStyle/>
        <a:p>
          <a:endParaRPr lang="ru-RU"/>
        </a:p>
      </dgm:t>
    </dgm:pt>
    <dgm:pt modelId="{86A3A2CD-1B59-4B10-AAE1-E9175F0D704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 b="1" i="1" dirty="0"/>
        </a:p>
      </dgm:t>
    </dgm:pt>
    <dgm:pt modelId="{FCA40BA9-9C2F-4028-B3F8-67C9B944B2E3}" type="parTrans" cxnId="{61E97A24-DC90-47B8-83A7-166BA60C7939}">
      <dgm:prSet/>
      <dgm:spPr/>
      <dgm:t>
        <a:bodyPr/>
        <a:lstStyle/>
        <a:p>
          <a:endParaRPr lang="ru-RU"/>
        </a:p>
      </dgm:t>
    </dgm:pt>
    <dgm:pt modelId="{D6C825D6-6096-43ED-8D49-B3555BE29044}" type="sibTrans" cxnId="{61E97A24-DC90-47B8-83A7-166BA60C7939}">
      <dgm:prSet/>
      <dgm:spPr/>
      <dgm:t>
        <a:bodyPr/>
        <a:lstStyle/>
        <a:p>
          <a:endParaRPr lang="ru-RU"/>
        </a:p>
      </dgm:t>
    </dgm:pt>
    <dgm:pt modelId="{BAE25B34-46E0-4357-BC78-73B22F5720E2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sldjump"/>
            </a:rPr>
            <a:t>Биссектриса</a:t>
          </a:r>
          <a:endParaRPr lang="ru-RU" dirty="0"/>
        </a:p>
      </dgm:t>
    </dgm:pt>
    <dgm:pt modelId="{C7F57891-C804-4E5A-A503-30ECA215DE96}" type="parTrans" cxnId="{E309F702-6BFB-4497-9ADF-B7884579935A}">
      <dgm:prSet/>
      <dgm:spPr/>
      <dgm:t>
        <a:bodyPr/>
        <a:lstStyle/>
        <a:p>
          <a:endParaRPr lang="ru-RU"/>
        </a:p>
      </dgm:t>
    </dgm:pt>
    <dgm:pt modelId="{7D82FD93-5B59-4C5D-A7EA-C96B88878BB2}" type="sibTrans" cxnId="{E309F702-6BFB-4497-9ADF-B7884579935A}">
      <dgm:prSet/>
      <dgm:spPr/>
      <dgm:t>
        <a:bodyPr/>
        <a:lstStyle/>
        <a:p>
          <a:endParaRPr lang="ru-RU"/>
        </a:p>
      </dgm:t>
    </dgm:pt>
    <dgm:pt modelId="{0EF7E167-5D29-4436-B4D7-A7DD52916BA0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 b="1" i="1" dirty="0">
            <a:latin typeface="Times New Roman" pitchFamily="18" charset="0"/>
            <a:cs typeface="Times New Roman" pitchFamily="18" charset="0"/>
          </a:endParaRPr>
        </a:p>
      </dgm:t>
    </dgm:pt>
    <dgm:pt modelId="{8D96D65A-71BF-4D8A-91BC-05CCBFFD9AC5}" type="parTrans" cxnId="{20CB5A10-C325-4506-93D0-6A1EF01B3D57}">
      <dgm:prSet/>
      <dgm:spPr/>
      <dgm:t>
        <a:bodyPr/>
        <a:lstStyle/>
        <a:p>
          <a:endParaRPr lang="ru-RU"/>
        </a:p>
      </dgm:t>
    </dgm:pt>
    <dgm:pt modelId="{8A06D1D2-CFC9-4425-8DB1-F32858FC3F38}" type="sibTrans" cxnId="{20CB5A10-C325-4506-93D0-6A1EF01B3D57}">
      <dgm:prSet/>
      <dgm:spPr/>
      <dgm:t>
        <a:bodyPr/>
        <a:lstStyle/>
        <a:p>
          <a:endParaRPr lang="ru-RU"/>
        </a:p>
      </dgm:t>
    </dgm:pt>
    <dgm:pt modelId="{E3C3C08C-0DAA-4641-8A71-F889BAAD0AC3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3" action="ppaction://hlinksldjump"/>
            </a:rPr>
            <a:t>Высота</a:t>
          </a:r>
          <a:endParaRPr lang="ru-RU" dirty="0"/>
        </a:p>
      </dgm:t>
    </dgm:pt>
    <dgm:pt modelId="{811CD07B-1515-499A-B1ED-2256689D891D}" type="parTrans" cxnId="{5453BE29-F6FC-4DCA-91E4-1D62A9BCFBCA}">
      <dgm:prSet/>
      <dgm:spPr/>
      <dgm:t>
        <a:bodyPr/>
        <a:lstStyle/>
        <a:p>
          <a:endParaRPr lang="ru-RU"/>
        </a:p>
      </dgm:t>
    </dgm:pt>
    <dgm:pt modelId="{BF373874-0E0A-4829-B39A-95FA7466EDBB}" type="sibTrans" cxnId="{5453BE29-F6FC-4DCA-91E4-1D62A9BCFBCA}">
      <dgm:prSet/>
      <dgm:spPr/>
      <dgm:t>
        <a:bodyPr/>
        <a:lstStyle/>
        <a:p>
          <a:endParaRPr lang="ru-RU"/>
        </a:p>
      </dgm:t>
    </dgm:pt>
    <dgm:pt modelId="{05FDBBC3-6FA7-477B-B585-9D1BFBEE0B2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800" b="1" i="1" dirty="0">
            <a:latin typeface="Times New Roman" pitchFamily="18" charset="0"/>
            <a:cs typeface="Times New Roman" pitchFamily="18" charset="0"/>
          </a:endParaRPr>
        </a:p>
      </dgm:t>
    </dgm:pt>
    <dgm:pt modelId="{C74F0D02-722F-4C62-8D6F-E85AA8B02EA0}" type="parTrans" cxnId="{A5595849-C3F1-45B5-A29B-DDC1F8F6B319}">
      <dgm:prSet/>
      <dgm:spPr/>
      <dgm:t>
        <a:bodyPr/>
        <a:lstStyle/>
        <a:p>
          <a:endParaRPr lang="ru-RU"/>
        </a:p>
      </dgm:t>
    </dgm:pt>
    <dgm:pt modelId="{001B2F74-3531-4608-987D-B5468FE44484}" type="sibTrans" cxnId="{A5595849-C3F1-45B5-A29B-DDC1F8F6B319}">
      <dgm:prSet/>
      <dgm:spPr/>
      <dgm:t>
        <a:bodyPr/>
        <a:lstStyle/>
        <a:p>
          <a:endParaRPr lang="ru-RU"/>
        </a:p>
      </dgm:t>
    </dgm:pt>
    <dgm:pt modelId="{95A84B32-4548-41E4-894D-EF617348B108}" type="pres">
      <dgm:prSet presAssocID="{D698C228-F425-4C17-B18F-B04C972E52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F4709F-ECAF-4490-9C34-EB3F52B57C64}" type="pres">
      <dgm:prSet presAssocID="{987F4C67-D932-42F3-9AA9-1FD6173FB9F2}" presName="linNode" presStyleCnt="0"/>
      <dgm:spPr/>
    </dgm:pt>
    <dgm:pt modelId="{B22F8AEF-908C-443E-92EF-99DF0372C5EE}" type="pres">
      <dgm:prSet presAssocID="{987F4C67-D932-42F3-9AA9-1FD6173FB9F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1F3880-703B-4EEF-A9DD-AB7C43B45977}" type="pres">
      <dgm:prSet presAssocID="{987F4C67-D932-42F3-9AA9-1FD6173FB9F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3BD59-18C1-44D6-910B-ED0686AF580A}" type="pres">
      <dgm:prSet presAssocID="{77E5DEB7-3FC6-47C2-AA24-E948FA185E7C}" presName="sp" presStyleCnt="0"/>
      <dgm:spPr/>
    </dgm:pt>
    <dgm:pt modelId="{B92D55A5-C635-4D43-A08A-45CC198C9205}" type="pres">
      <dgm:prSet presAssocID="{BAE25B34-46E0-4357-BC78-73B22F5720E2}" presName="linNode" presStyleCnt="0"/>
      <dgm:spPr/>
    </dgm:pt>
    <dgm:pt modelId="{CB88C279-B040-41CA-A6B0-E36C58391AEE}" type="pres">
      <dgm:prSet presAssocID="{BAE25B34-46E0-4357-BC78-73B22F5720E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F4968-2C6F-4963-824D-586FBD76CA0D}" type="pres">
      <dgm:prSet presAssocID="{BAE25B34-46E0-4357-BC78-73B22F5720E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8CDAB-CD97-4642-8BF7-AE0E4EB778BC}" type="pres">
      <dgm:prSet presAssocID="{7D82FD93-5B59-4C5D-A7EA-C96B88878BB2}" presName="sp" presStyleCnt="0"/>
      <dgm:spPr/>
    </dgm:pt>
    <dgm:pt modelId="{FFB6480A-6D0C-4695-8359-97248212AFD8}" type="pres">
      <dgm:prSet presAssocID="{E3C3C08C-0DAA-4641-8A71-F889BAAD0AC3}" presName="linNode" presStyleCnt="0"/>
      <dgm:spPr/>
    </dgm:pt>
    <dgm:pt modelId="{1A4A0859-C1F4-44C4-8121-2C935F6A5925}" type="pres">
      <dgm:prSet presAssocID="{E3C3C08C-0DAA-4641-8A71-F889BAAD0AC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B2A09-BB46-4286-AC5F-CC65E9E29F5E}" type="pres">
      <dgm:prSet presAssocID="{E3C3C08C-0DAA-4641-8A71-F889BAAD0AC3}" presName="descendantText" presStyleLbl="alignAccFollowNode1" presStyleIdx="2" presStyleCnt="3" custScaleY="116339" custLinFactNeighborX="-794" custLinFactNeighborY="-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1696E1-A9F2-4D99-B816-48AA839E1416}" srcId="{D698C228-F425-4C17-B18F-B04C972E52E3}" destId="{987F4C67-D932-42F3-9AA9-1FD6173FB9F2}" srcOrd="0" destOrd="0" parTransId="{3F72B006-F37F-4A5C-A38B-D48B3C99C6BB}" sibTransId="{77E5DEB7-3FC6-47C2-AA24-E948FA185E7C}"/>
    <dgm:cxn modelId="{A5595849-C3F1-45B5-A29B-DDC1F8F6B319}" srcId="{E3C3C08C-0DAA-4641-8A71-F889BAAD0AC3}" destId="{05FDBBC3-6FA7-477B-B585-9D1BFBEE0B2D}" srcOrd="0" destOrd="0" parTransId="{C74F0D02-722F-4C62-8D6F-E85AA8B02EA0}" sibTransId="{001B2F74-3531-4608-987D-B5468FE44484}"/>
    <dgm:cxn modelId="{7E9B50BE-294C-4431-AF4E-EA7BE6A56FD5}" type="presOf" srcId="{E3C3C08C-0DAA-4641-8A71-F889BAAD0AC3}" destId="{1A4A0859-C1F4-44C4-8121-2C935F6A5925}" srcOrd="0" destOrd="0" presId="urn:microsoft.com/office/officeart/2005/8/layout/vList5"/>
    <dgm:cxn modelId="{2A6CBF12-8283-4654-B694-ABE21BF40D0C}" type="presOf" srcId="{BAE25B34-46E0-4357-BC78-73B22F5720E2}" destId="{CB88C279-B040-41CA-A6B0-E36C58391AEE}" srcOrd="0" destOrd="0" presId="urn:microsoft.com/office/officeart/2005/8/layout/vList5"/>
    <dgm:cxn modelId="{E309F702-6BFB-4497-9ADF-B7884579935A}" srcId="{D698C228-F425-4C17-B18F-B04C972E52E3}" destId="{BAE25B34-46E0-4357-BC78-73B22F5720E2}" srcOrd="1" destOrd="0" parTransId="{C7F57891-C804-4E5A-A503-30ECA215DE96}" sibTransId="{7D82FD93-5B59-4C5D-A7EA-C96B88878BB2}"/>
    <dgm:cxn modelId="{8984B717-66F3-4DC0-9FCC-33F255797AD7}" type="presOf" srcId="{05FDBBC3-6FA7-477B-B585-9D1BFBEE0B2D}" destId="{9B8B2A09-BB46-4286-AC5F-CC65E9E29F5E}" srcOrd="0" destOrd="0" presId="urn:microsoft.com/office/officeart/2005/8/layout/vList5"/>
    <dgm:cxn modelId="{C21830B8-64D4-4DDA-95F7-FDA29EA47AB2}" type="presOf" srcId="{D698C228-F425-4C17-B18F-B04C972E52E3}" destId="{95A84B32-4548-41E4-894D-EF617348B108}" srcOrd="0" destOrd="0" presId="urn:microsoft.com/office/officeart/2005/8/layout/vList5"/>
    <dgm:cxn modelId="{20CB5A10-C325-4506-93D0-6A1EF01B3D57}" srcId="{BAE25B34-46E0-4357-BC78-73B22F5720E2}" destId="{0EF7E167-5D29-4436-B4D7-A7DD52916BA0}" srcOrd="0" destOrd="0" parTransId="{8D96D65A-71BF-4D8A-91BC-05CCBFFD9AC5}" sibTransId="{8A06D1D2-CFC9-4425-8DB1-F32858FC3F38}"/>
    <dgm:cxn modelId="{61E97A24-DC90-47B8-83A7-166BA60C7939}" srcId="{987F4C67-D932-42F3-9AA9-1FD6173FB9F2}" destId="{86A3A2CD-1B59-4B10-AAE1-E9175F0D7047}" srcOrd="0" destOrd="0" parTransId="{FCA40BA9-9C2F-4028-B3F8-67C9B944B2E3}" sibTransId="{D6C825D6-6096-43ED-8D49-B3555BE29044}"/>
    <dgm:cxn modelId="{D8B7F3DF-3015-428B-A7AA-D913808FB4F0}" type="presOf" srcId="{0EF7E167-5D29-4436-B4D7-A7DD52916BA0}" destId="{B7DF4968-2C6F-4963-824D-586FBD76CA0D}" srcOrd="0" destOrd="0" presId="urn:microsoft.com/office/officeart/2005/8/layout/vList5"/>
    <dgm:cxn modelId="{1998546F-2AC5-4EF7-B2ED-66B3DEE3ACDD}" type="presOf" srcId="{86A3A2CD-1B59-4B10-AAE1-E9175F0D7047}" destId="{3F1F3880-703B-4EEF-A9DD-AB7C43B45977}" srcOrd="0" destOrd="0" presId="urn:microsoft.com/office/officeart/2005/8/layout/vList5"/>
    <dgm:cxn modelId="{5453BE29-F6FC-4DCA-91E4-1D62A9BCFBCA}" srcId="{D698C228-F425-4C17-B18F-B04C972E52E3}" destId="{E3C3C08C-0DAA-4641-8A71-F889BAAD0AC3}" srcOrd="2" destOrd="0" parTransId="{811CD07B-1515-499A-B1ED-2256689D891D}" sibTransId="{BF373874-0E0A-4829-B39A-95FA7466EDBB}"/>
    <dgm:cxn modelId="{DB6FB243-AD71-4194-AE60-4355A5A2B761}" type="presOf" srcId="{987F4C67-D932-42F3-9AA9-1FD6173FB9F2}" destId="{B22F8AEF-908C-443E-92EF-99DF0372C5EE}" srcOrd="0" destOrd="0" presId="urn:microsoft.com/office/officeart/2005/8/layout/vList5"/>
    <dgm:cxn modelId="{5C56C029-D470-4E1D-8B12-5AA807E603AB}" type="presParOf" srcId="{95A84B32-4548-41E4-894D-EF617348B108}" destId="{9FF4709F-ECAF-4490-9C34-EB3F52B57C64}" srcOrd="0" destOrd="0" presId="urn:microsoft.com/office/officeart/2005/8/layout/vList5"/>
    <dgm:cxn modelId="{E32D0E05-D538-441F-B755-16BE47642110}" type="presParOf" srcId="{9FF4709F-ECAF-4490-9C34-EB3F52B57C64}" destId="{B22F8AEF-908C-443E-92EF-99DF0372C5EE}" srcOrd="0" destOrd="0" presId="urn:microsoft.com/office/officeart/2005/8/layout/vList5"/>
    <dgm:cxn modelId="{1E283D80-9797-40BC-9066-D614ACFF96C6}" type="presParOf" srcId="{9FF4709F-ECAF-4490-9C34-EB3F52B57C64}" destId="{3F1F3880-703B-4EEF-A9DD-AB7C43B45977}" srcOrd="1" destOrd="0" presId="urn:microsoft.com/office/officeart/2005/8/layout/vList5"/>
    <dgm:cxn modelId="{6C647BD3-27CE-4C41-B28B-71A518496A0E}" type="presParOf" srcId="{95A84B32-4548-41E4-894D-EF617348B108}" destId="{C873BD59-18C1-44D6-910B-ED0686AF580A}" srcOrd="1" destOrd="0" presId="urn:microsoft.com/office/officeart/2005/8/layout/vList5"/>
    <dgm:cxn modelId="{87FF632A-55C2-4424-9643-F466AA0D53DB}" type="presParOf" srcId="{95A84B32-4548-41E4-894D-EF617348B108}" destId="{B92D55A5-C635-4D43-A08A-45CC198C9205}" srcOrd="2" destOrd="0" presId="urn:microsoft.com/office/officeart/2005/8/layout/vList5"/>
    <dgm:cxn modelId="{DC8E7805-C30D-4F3C-B465-ACC8683F0241}" type="presParOf" srcId="{B92D55A5-C635-4D43-A08A-45CC198C9205}" destId="{CB88C279-B040-41CA-A6B0-E36C58391AEE}" srcOrd="0" destOrd="0" presId="urn:microsoft.com/office/officeart/2005/8/layout/vList5"/>
    <dgm:cxn modelId="{9EBC6449-A425-45CF-A590-758966D063CB}" type="presParOf" srcId="{B92D55A5-C635-4D43-A08A-45CC198C9205}" destId="{B7DF4968-2C6F-4963-824D-586FBD76CA0D}" srcOrd="1" destOrd="0" presId="urn:microsoft.com/office/officeart/2005/8/layout/vList5"/>
    <dgm:cxn modelId="{9FC13381-F7B8-44D0-8E8F-E3CA024E05A6}" type="presParOf" srcId="{95A84B32-4548-41E4-894D-EF617348B108}" destId="{7628CDAB-CD97-4642-8BF7-AE0E4EB778BC}" srcOrd="3" destOrd="0" presId="urn:microsoft.com/office/officeart/2005/8/layout/vList5"/>
    <dgm:cxn modelId="{C1ED5443-1A62-4DF3-92CA-F6DF7BA8B32B}" type="presParOf" srcId="{95A84B32-4548-41E4-894D-EF617348B108}" destId="{FFB6480A-6D0C-4695-8359-97248212AFD8}" srcOrd="4" destOrd="0" presId="urn:microsoft.com/office/officeart/2005/8/layout/vList5"/>
    <dgm:cxn modelId="{0A6DD3F0-D562-4D0D-BB92-4D0F404F4BBF}" type="presParOf" srcId="{FFB6480A-6D0C-4695-8359-97248212AFD8}" destId="{1A4A0859-C1F4-44C4-8121-2C935F6A5925}" srcOrd="0" destOrd="0" presId="urn:microsoft.com/office/officeart/2005/8/layout/vList5"/>
    <dgm:cxn modelId="{D3B88F9F-16CA-4495-888F-5744C6AA57B8}" type="presParOf" srcId="{FFB6480A-6D0C-4695-8359-97248212AFD8}" destId="{9B8B2A09-BB46-4286-AC5F-CC65E9E29F5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Три медианы пересекаются в одной точке, которая всегда находится внутри треугольника (центр масс треугольника)</a:t>
          </a:r>
          <a:endParaRPr lang="ru-RU" sz="20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dirty="0"/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0FA0247B-E93B-410B-9571-1F800D8A6F49}">
      <dgm:prSet phldrT="[Текст]" custT="1"/>
      <dgm:spPr/>
      <dgm:t>
        <a:bodyPr/>
        <a:lstStyle/>
        <a:p>
          <a:endParaRPr lang="ru-RU" sz="1300" b="1" i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300" b="1" i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dirty="0"/>
        </a:p>
      </dgm:t>
    </dgm:pt>
    <dgm:pt modelId="{6A8D1756-FE96-4F4E-AA87-347379985678}" type="sibTrans" cxnId="{E8D61144-F614-4BED-BB90-0097C3BBF1CE}">
      <dgm:prSet/>
      <dgm:spPr/>
      <dgm:t>
        <a:bodyPr/>
        <a:lstStyle/>
        <a:p>
          <a:endParaRPr lang="ru-RU"/>
        </a:p>
      </dgm:t>
    </dgm:pt>
    <dgm:pt modelId="{38303994-7ED6-4875-8E63-AA7945BEE2B5}" type="parTrans" cxnId="{E8D61144-F614-4BED-BB90-0097C3BBF1CE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/>
      <dgm:spPr/>
      <dgm:t>
        <a:bodyPr/>
        <a:lstStyle/>
        <a:p>
          <a:endParaRPr lang="ru-RU" dirty="0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  <dgm:t>
        <a:bodyPr/>
        <a:lstStyle/>
        <a:p>
          <a:endParaRPr lang="ru-RU"/>
        </a:p>
      </dgm:t>
    </dgm:pt>
    <dgm:pt modelId="{3B30D620-DE0A-44B7-830D-1F645F4E9373}" type="pres">
      <dgm:prSet presAssocID="{98524449-5B4F-454D-A687-AE6FA9A91364}" presName="pictRect" presStyleLbl="node1" presStyleIdx="0" presStyleCnt="4" custScaleX="235795" custScaleY="235795"/>
      <dgm:spPr/>
      <dgm:t>
        <a:bodyPr/>
        <a:lstStyle/>
        <a:p>
          <a:endParaRPr lang="ru-RU"/>
        </a:p>
      </dgm:t>
    </dgm:pt>
    <dgm:pt modelId="{CA8B1D0A-72A4-481B-BC31-ADDDE1C7AF39}" type="pres">
      <dgm:prSet presAssocID="{98524449-5B4F-454D-A687-AE6FA9A91364}" presName="textRect" presStyleLbl="revTx" presStyleIdx="0" presStyleCnt="4" custScaleX="195997" custScaleY="121832" custLinFactNeighborX="4525" custLinFactNeighborY="-7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  <dgm:t>
        <a:bodyPr/>
        <a:lstStyle/>
        <a:p>
          <a:endParaRPr lang="ru-RU"/>
        </a:p>
      </dgm:t>
    </dgm:pt>
    <dgm:pt modelId="{5902A9A3-5EC6-4995-B519-F24BBF0303FD}" type="pres">
      <dgm:prSet presAssocID="{A4C2C3EA-0037-4F85-BCC6-7863BE83DD7F}" presName="pictRect" presStyleLbl="node1" presStyleIdx="1" presStyleCnt="4" custScaleX="235795" custScaleY="235795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4" custFlipVert="1" custScaleX="40058" custScaleY="17361" custLinFactY="-137431" custLinFactNeighborX="-7650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  <dgm:t>
        <a:bodyPr/>
        <a:lstStyle/>
        <a:p>
          <a:endParaRPr lang="ru-RU"/>
        </a:p>
      </dgm:t>
    </dgm:pt>
    <dgm:pt modelId="{99019BB6-7525-4FFC-8DB3-F3254BECC0EA}" type="pres">
      <dgm:prSet presAssocID="{85D7481D-BE0E-4186-82CB-45D652A5DABC}" presName="pictRect" presStyleLbl="node1" presStyleIdx="2" presStyleCnt="4" custScaleX="235795" custScaleY="235795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4" custScaleX="42222" custScaleY="27191" custLinFactY="-110932" custLinFactNeighborX="-7066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AB08D-B276-4B40-A9D6-CE2BB29A4ACF}" type="pres">
      <dgm:prSet presAssocID="{B9F98D86-8E6D-4C68-8125-301B4DEC88C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B5AE210-8459-46F3-8840-6DDDDEB14C4B}" type="pres">
      <dgm:prSet presAssocID="{0FA0247B-E93B-410B-9571-1F800D8A6F49}" presName="compNode" presStyleCnt="0"/>
      <dgm:spPr/>
      <dgm:t>
        <a:bodyPr/>
        <a:lstStyle/>
        <a:p>
          <a:endParaRPr lang="ru-RU"/>
        </a:p>
      </dgm:t>
    </dgm:pt>
    <dgm:pt modelId="{A71CDC26-1D64-4E4E-A3BB-DEAC9235ADA6}" type="pres">
      <dgm:prSet presAssocID="{0FA0247B-E93B-410B-9571-1F800D8A6F49}" presName="pictRect" presStyleLbl="node1" presStyleIdx="3" presStyleCnt="4" custScaleX="235795" custScaleY="235795"/>
      <dgm:spPr/>
      <dgm:t>
        <a:bodyPr/>
        <a:lstStyle/>
        <a:p>
          <a:endParaRPr lang="ru-RU"/>
        </a:p>
      </dgm:t>
    </dgm:pt>
    <dgm:pt modelId="{313AB24C-5C88-4297-926F-DAAE134531F3}" type="pres">
      <dgm:prSet presAssocID="{0FA0247B-E93B-410B-9571-1F800D8A6F49}" presName="textRect" presStyleLbl="revTx" presStyleIdx="3" presStyleCnt="4" custFlipVert="1" custScaleX="58622" custScaleY="39123" custLinFactY="-115118" custLinFactNeighborX="-6345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D48A1C-02A7-449F-AFCB-8BCBEAA92B5A}" type="presOf" srcId="{98524449-5B4F-454D-A687-AE6FA9A91364}" destId="{CA8B1D0A-72A4-481B-BC31-ADDDE1C7AF39}" srcOrd="0" destOrd="0" presId="urn:microsoft.com/office/officeart/2005/8/layout/pList1"/>
    <dgm:cxn modelId="{5D3520CD-D7AF-46CB-BEAB-C7E9FAC66A88}" type="presOf" srcId="{A4C2C3EA-0037-4F85-BCC6-7863BE83DD7F}" destId="{2E078D31-1200-4A74-BAA6-EDEBEA949DC0}" srcOrd="0" destOrd="0" presId="urn:microsoft.com/office/officeart/2005/8/layout/pList1"/>
    <dgm:cxn modelId="{6ECFB959-06D1-4F0E-B967-1C74D8E97436}" type="presOf" srcId="{85D7481D-BE0E-4186-82CB-45D652A5DABC}" destId="{2241C0E3-416D-4A97-BAF1-AFD286B22DFE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E4563D2D-1BEF-4CE0-9500-B778E9EFC3D2}" type="presOf" srcId="{3F53C528-B448-4B88-9EAA-CACF24739625}" destId="{32B8378A-DA0B-4BAC-9B5D-B650A163C2A7}" srcOrd="0" destOrd="0" presId="urn:microsoft.com/office/officeart/2005/8/layout/pList1"/>
    <dgm:cxn modelId="{E8D61144-F614-4BED-BB90-0097C3BBF1CE}" srcId="{71C14151-63E4-477F-B021-A7E6B2710B0C}" destId="{0FA0247B-E93B-410B-9571-1F800D8A6F49}" srcOrd="3" destOrd="0" parTransId="{38303994-7ED6-4875-8E63-AA7945BEE2B5}" sibTransId="{6A8D1756-FE96-4F4E-AA87-347379985678}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27627B4C-8252-4B6A-B622-94C775FB1832}" type="presOf" srcId="{71C14151-63E4-477F-B021-A7E6B2710B0C}" destId="{A216B0C1-5E20-4D04-93DD-C129917A1D0C}" srcOrd="0" destOrd="0" presId="urn:microsoft.com/office/officeart/2005/8/layout/pList1"/>
    <dgm:cxn modelId="{0B47E9F0-D0AE-420E-B49E-9A048031CBE6}" type="presOf" srcId="{B9F98D86-8E6D-4C68-8125-301B4DEC88C6}" destId="{A8DAB08D-B276-4B40-A9D6-CE2BB29A4ACF}" srcOrd="0" destOrd="0" presId="urn:microsoft.com/office/officeart/2005/8/layout/pList1"/>
    <dgm:cxn modelId="{80528C31-5FA6-477D-A198-CCF6D93C63CE}" type="presOf" srcId="{0FA0247B-E93B-410B-9571-1F800D8A6F49}" destId="{313AB24C-5C88-4297-926F-DAAE134531F3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84D35D05-7D51-4E28-B62F-CC0A019C52A5}" type="presOf" srcId="{0E2F9055-047D-4001-9FB8-651884729F8E}" destId="{0DE4C248-4C32-4393-917F-8DBE98A5321F}" srcOrd="0" destOrd="0" presId="urn:microsoft.com/office/officeart/2005/8/layout/pList1"/>
    <dgm:cxn modelId="{14228E26-D4C6-4BF8-98E5-C8685F266F58}" type="presParOf" srcId="{A216B0C1-5E20-4D04-93DD-C129917A1D0C}" destId="{CE8CFD41-50CB-4401-89E2-7918DAB54A9E}" srcOrd="0" destOrd="0" presId="urn:microsoft.com/office/officeart/2005/8/layout/pList1"/>
    <dgm:cxn modelId="{EA26791B-D4AF-4BDC-9374-4EE8DF8A66E2}" type="presParOf" srcId="{CE8CFD41-50CB-4401-89E2-7918DAB54A9E}" destId="{3B30D620-DE0A-44B7-830D-1F645F4E9373}" srcOrd="0" destOrd="0" presId="urn:microsoft.com/office/officeart/2005/8/layout/pList1"/>
    <dgm:cxn modelId="{A62CC721-C5E5-4639-95BC-70963B3927D0}" type="presParOf" srcId="{CE8CFD41-50CB-4401-89E2-7918DAB54A9E}" destId="{CA8B1D0A-72A4-481B-BC31-ADDDE1C7AF39}" srcOrd="1" destOrd="0" presId="urn:microsoft.com/office/officeart/2005/8/layout/pList1"/>
    <dgm:cxn modelId="{15E7A1A9-C508-4672-AB99-1B2B258853F2}" type="presParOf" srcId="{A216B0C1-5E20-4D04-93DD-C129917A1D0C}" destId="{0DE4C248-4C32-4393-917F-8DBE98A5321F}" srcOrd="1" destOrd="0" presId="urn:microsoft.com/office/officeart/2005/8/layout/pList1"/>
    <dgm:cxn modelId="{499E8AF7-6198-4CDB-ADE2-88439306B90B}" type="presParOf" srcId="{A216B0C1-5E20-4D04-93DD-C129917A1D0C}" destId="{CF742003-D750-41C2-8856-CB628B1DEFD3}" srcOrd="2" destOrd="0" presId="urn:microsoft.com/office/officeart/2005/8/layout/pList1"/>
    <dgm:cxn modelId="{AF1FFD57-5B55-4376-ACBE-25F7BC962FED}" type="presParOf" srcId="{CF742003-D750-41C2-8856-CB628B1DEFD3}" destId="{5902A9A3-5EC6-4995-B519-F24BBF0303FD}" srcOrd="0" destOrd="0" presId="urn:microsoft.com/office/officeart/2005/8/layout/pList1"/>
    <dgm:cxn modelId="{C8FE8DB6-2D4C-4154-900E-87916FDCFB62}" type="presParOf" srcId="{CF742003-D750-41C2-8856-CB628B1DEFD3}" destId="{2E078D31-1200-4A74-BAA6-EDEBEA949DC0}" srcOrd="1" destOrd="0" presId="urn:microsoft.com/office/officeart/2005/8/layout/pList1"/>
    <dgm:cxn modelId="{098BE287-FDFD-4035-A5DF-F78AE07D2642}" type="presParOf" srcId="{A216B0C1-5E20-4D04-93DD-C129917A1D0C}" destId="{32B8378A-DA0B-4BAC-9B5D-B650A163C2A7}" srcOrd="3" destOrd="0" presId="urn:microsoft.com/office/officeart/2005/8/layout/pList1"/>
    <dgm:cxn modelId="{3FB49BD0-1AFE-466D-A87F-9719DA39F7C7}" type="presParOf" srcId="{A216B0C1-5E20-4D04-93DD-C129917A1D0C}" destId="{395DCB4D-F859-449D-B1A4-D1C8F47FF337}" srcOrd="4" destOrd="0" presId="urn:microsoft.com/office/officeart/2005/8/layout/pList1"/>
    <dgm:cxn modelId="{9CDA60FA-F807-48A1-BD85-CE2D36172102}" type="presParOf" srcId="{395DCB4D-F859-449D-B1A4-D1C8F47FF337}" destId="{99019BB6-7525-4FFC-8DB3-F3254BECC0EA}" srcOrd="0" destOrd="0" presId="urn:microsoft.com/office/officeart/2005/8/layout/pList1"/>
    <dgm:cxn modelId="{25E3522F-3421-495A-B1A2-EA72A9CD3BDF}" type="presParOf" srcId="{395DCB4D-F859-449D-B1A4-D1C8F47FF337}" destId="{2241C0E3-416D-4A97-BAF1-AFD286B22DFE}" srcOrd="1" destOrd="0" presId="urn:microsoft.com/office/officeart/2005/8/layout/pList1"/>
    <dgm:cxn modelId="{B20715D8-A272-466B-A7B2-04FBC3D406B9}" type="presParOf" srcId="{A216B0C1-5E20-4D04-93DD-C129917A1D0C}" destId="{A8DAB08D-B276-4B40-A9D6-CE2BB29A4ACF}" srcOrd="5" destOrd="0" presId="urn:microsoft.com/office/officeart/2005/8/layout/pList1"/>
    <dgm:cxn modelId="{FAA75AA2-E62A-4391-8B72-689565CF9930}" type="presParOf" srcId="{A216B0C1-5E20-4D04-93DD-C129917A1D0C}" destId="{FB5AE210-8459-46F3-8840-6DDDDEB14C4B}" srcOrd="6" destOrd="0" presId="urn:microsoft.com/office/officeart/2005/8/layout/pList1"/>
    <dgm:cxn modelId="{128CDD1E-F5C3-46CE-A395-412B35B64A08}" type="presParOf" srcId="{FB5AE210-8459-46F3-8840-6DDDDEB14C4B}" destId="{A71CDC26-1D64-4E4E-A3BB-DEAC9235ADA6}" srcOrd="0" destOrd="0" presId="urn:microsoft.com/office/officeart/2005/8/layout/pList1"/>
    <dgm:cxn modelId="{F8811F36-4C1C-4273-A2EF-729D3DDBF54D}" type="presParOf" srcId="{FB5AE210-8459-46F3-8840-6DDDDEB14C4B}" destId="{313AB24C-5C88-4297-926F-DAAE134531F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 custT="1"/>
      <dgm:spPr/>
      <dgm:t>
        <a:bodyPr/>
        <a:lstStyle/>
        <a:p>
          <a:endParaRPr lang="ru-RU" sz="1400" dirty="0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3" custScaleX="235795" custScaleY="235795"/>
      <dgm:spPr/>
    </dgm:pt>
    <dgm:pt modelId="{CA8B1D0A-72A4-481B-BC31-ADDDE1C7AF39}" type="pres">
      <dgm:prSet presAssocID="{98524449-5B4F-454D-A687-AE6FA9A91364}" presName="textRect" presStyleLbl="revTx" presStyleIdx="0" presStyleCnt="3" custScaleX="34265" custScaleY="40630" custLinFactY="-115645" custLinFactNeighborX="-6334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3" custScaleX="235795" custScaleY="235795" custLinFactNeighborX="245" custLinFactNeighborY="3967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3" custScaleX="24980" custScaleY="43602" custLinFactY="-104007" custLinFactNeighborX="-7274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3" custScaleX="445289" custScaleY="235795" custLinFactNeighborX="-245" custLinFactNeighborY="-3059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3" custScaleX="27145" custScaleY="47514" custLinFactX="-70977" custLinFactY="-110923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78E887-A0D4-4DD8-9280-2B94AFF18CAC}" type="presOf" srcId="{0E2F9055-047D-4001-9FB8-651884729F8E}" destId="{0DE4C248-4C32-4393-917F-8DBE98A5321F}" srcOrd="0" destOrd="0" presId="urn:microsoft.com/office/officeart/2005/8/layout/pList1"/>
    <dgm:cxn modelId="{57B7CEDA-80C1-4001-BF66-FCE0486A3EBE}" type="presOf" srcId="{98524449-5B4F-454D-A687-AE6FA9A91364}" destId="{CA8B1D0A-72A4-481B-BC31-ADDDE1C7AF39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6A99F491-42AF-415A-ADA4-8CD1AE65C6E3}" type="presOf" srcId="{71C14151-63E4-477F-B021-A7E6B2710B0C}" destId="{A216B0C1-5E20-4D04-93DD-C129917A1D0C}" srcOrd="0" destOrd="0" presId="urn:microsoft.com/office/officeart/2005/8/layout/pList1"/>
    <dgm:cxn modelId="{A04A3197-4D50-4A04-8A3D-D7EBF60CAC1E}" type="presOf" srcId="{85D7481D-BE0E-4186-82CB-45D652A5DABC}" destId="{2241C0E3-416D-4A97-BAF1-AFD286B22DFE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5AAE856F-4DEA-4131-A0C6-B008E37FA504}" type="presOf" srcId="{A4C2C3EA-0037-4F85-BCC6-7863BE83DD7F}" destId="{2E078D31-1200-4A74-BAA6-EDEBEA949DC0}" srcOrd="0" destOrd="0" presId="urn:microsoft.com/office/officeart/2005/8/layout/pList1"/>
    <dgm:cxn modelId="{DB3F8DF9-BED1-43CF-BE09-DA98775A687E}" type="presOf" srcId="{3F53C528-B448-4B88-9EAA-CACF24739625}" destId="{32B8378A-DA0B-4BAC-9B5D-B650A163C2A7}" srcOrd="0" destOrd="0" presId="urn:microsoft.com/office/officeart/2005/8/layout/pList1"/>
    <dgm:cxn modelId="{1B6A4BFA-3663-489A-87F2-54C8B972A77B}" type="presParOf" srcId="{A216B0C1-5E20-4D04-93DD-C129917A1D0C}" destId="{CE8CFD41-50CB-4401-89E2-7918DAB54A9E}" srcOrd="0" destOrd="0" presId="urn:microsoft.com/office/officeart/2005/8/layout/pList1"/>
    <dgm:cxn modelId="{F310F3E1-7666-4B03-A0CD-5BA9A957A122}" type="presParOf" srcId="{CE8CFD41-50CB-4401-89E2-7918DAB54A9E}" destId="{3B30D620-DE0A-44B7-830D-1F645F4E9373}" srcOrd="0" destOrd="0" presId="urn:microsoft.com/office/officeart/2005/8/layout/pList1"/>
    <dgm:cxn modelId="{0656A324-152B-41A3-BAAD-0362B1BCB5DF}" type="presParOf" srcId="{CE8CFD41-50CB-4401-89E2-7918DAB54A9E}" destId="{CA8B1D0A-72A4-481B-BC31-ADDDE1C7AF39}" srcOrd="1" destOrd="0" presId="urn:microsoft.com/office/officeart/2005/8/layout/pList1"/>
    <dgm:cxn modelId="{C039F694-BA75-495B-8D4E-5C1DF5AD0D54}" type="presParOf" srcId="{A216B0C1-5E20-4D04-93DD-C129917A1D0C}" destId="{0DE4C248-4C32-4393-917F-8DBE98A5321F}" srcOrd="1" destOrd="0" presId="urn:microsoft.com/office/officeart/2005/8/layout/pList1"/>
    <dgm:cxn modelId="{1DC9A117-C3B3-4B22-9CCC-A7BDD2CFB0CB}" type="presParOf" srcId="{A216B0C1-5E20-4D04-93DD-C129917A1D0C}" destId="{CF742003-D750-41C2-8856-CB628B1DEFD3}" srcOrd="2" destOrd="0" presId="urn:microsoft.com/office/officeart/2005/8/layout/pList1"/>
    <dgm:cxn modelId="{16EF2016-43BE-46A3-8CE5-F5BF105B467C}" type="presParOf" srcId="{CF742003-D750-41C2-8856-CB628B1DEFD3}" destId="{5902A9A3-5EC6-4995-B519-F24BBF0303FD}" srcOrd="0" destOrd="0" presId="urn:microsoft.com/office/officeart/2005/8/layout/pList1"/>
    <dgm:cxn modelId="{88D760A5-AEC9-4872-B070-BB155D59326D}" type="presParOf" srcId="{CF742003-D750-41C2-8856-CB628B1DEFD3}" destId="{2E078D31-1200-4A74-BAA6-EDEBEA949DC0}" srcOrd="1" destOrd="0" presId="urn:microsoft.com/office/officeart/2005/8/layout/pList1"/>
    <dgm:cxn modelId="{D2FAD291-3507-4B8B-939F-AD15A4451066}" type="presParOf" srcId="{A216B0C1-5E20-4D04-93DD-C129917A1D0C}" destId="{32B8378A-DA0B-4BAC-9B5D-B650A163C2A7}" srcOrd="3" destOrd="0" presId="urn:microsoft.com/office/officeart/2005/8/layout/pList1"/>
    <dgm:cxn modelId="{898DFC0A-70EE-42E6-822D-7A878AD463D6}" type="presParOf" srcId="{A216B0C1-5E20-4D04-93DD-C129917A1D0C}" destId="{395DCB4D-F859-449D-B1A4-D1C8F47FF337}" srcOrd="4" destOrd="0" presId="urn:microsoft.com/office/officeart/2005/8/layout/pList1"/>
    <dgm:cxn modelId="{4C21A36B-51AC-42BC-AA6A-86D138AE98E7}" type="presParOf" srcId="{395DCB4D-F859-449D-B1A4-D1C8F47FF337}" destId="{99019BB6-7525-4FFC-8DB3-F3254BECC0EA}" srcOrd="0" destOrd="0" presId="urn:microsoft.com/office/officeart/2005/8/layout/pList1"/>
    <dgm:cxn modelId="{0ACC853F-16C0-4355-9D45-479573D8F456}" type="presParOf" srcId="{395DCB4D-F859-449D-B1A4-D1C8F47FF337}" destId="{2241C0E3-416D-4A97-BAF1-AFD286B22D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C2C3EA-0037-4F85-BCC6-7863BE83DD7F}">
      <dgm:prSet phldrT="[Текст]" custT="1"/>
      <dgm:spPr/>
      <dgm:t>
        <a:bodyPr/>
        <a:lstStyle/>
        <a:p>
          <a:pPr algn="ctr"/>
          <a:endParaRPr lang="ru-RU" sz="1800" b="1" i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400" dirty="0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3" custScaleX="297195" custScaleY="32328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A8B1D0A-72A4-481B-BC31-ADDDE1C7AF39}" type="pres">
      <dgm:prSet presAssocID="{98524449-5B4F-454D-A687-AE6FA9A91364}" presName="textRect" presStyleLbl="revTx" presStyleIdx="0" presStyleCnt="3" custScaleX="221870" custScaleY="121832" custLinFactNeighborX="4525" custLinFactNeighborY="-7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3" custScaleX="312002" custScaleY="318855" custLinFactNeighborX="245" custLinFactNeighborY="-1500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3" custScaleX="20278" custScaleY="50077" custLinFactX="-24029" custLinFactY="-166835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3" custScaleX="621389" custScaleY="337774" custLinFactNeighborX="-210" custLinFactNeighborY="-6404"/>
      <dgm:spPr/>
      <dgm:t>
        <a:bodyPr/>
        <a:lstStyle/>
        <a:p>
          <a:endParaRPr lang="ru-RU"/>
        </a:p>
      </dgm:t>
    </dgm:pt>
    <dgm:pt modelId="{2241C0E3-416D-4A97-BAF1-AFD286B22DFE}" type="pres">
      <dgm:prSet presAssocID="{85D7481D-BE0E-4186-82CB-45D652A5DABC}" presName="textRect" presStyleLbl="revTx" presStyleIdx="2" presStyleCnt="3" custFlipVert="1" custScaleX="27796" custScaleY="91150" custLinFactX="46425" custLinFactY="-132425" custLinFactNeighborX="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4C831A-F017-4594-ADA5-AAFECC0CBE1C}" type="presOf" srcId="{98524449-5B4F-454D-A687-AE6FA9A91364}" destId="{CA8B1D0A-72A4-481B-BC31-ADDDE1C7AF39}" srcOrd="0" destOrd="0" presId="urn:microsoft.com/office/officeart/2005/8/layout/pList1"/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D8CAA924-5B64-4CE6-891A-1B26278D544A}" type="presOf" srcId="{A4C2C3EA-0037-4F85-BCC6-7863BE83DD7F}" destId="{2E078D31-1200-4A74-BAA6-EDEBEA949DC0}" srcOrd="0" destOrd="0" presId="urn:microsoft.com/office/officeart/2005/8/layout/pList1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3A278BB7-B861-4FF7-B4C8-6EF56002E956}" type="presOf" srcId="{0E2F9055-047D-4001-9FB8-651884729F8E}" destId="{0DE4C248-4C32-4393-917F-8DBE98A5321F}" srcOrd="0" destOrd="0" presId="urn:microsoft.com/office/officeart/2005/8/layout/pList1"/>
    <dgm:cxn modelId="{DD1C7920-DBAF-4D87-B1EE-3A1C204F23A7}" type="presOf" srcId="{85D7481D-BE0E-4186-82CB-45D652A5DABC}" destId="{2241C0E3-416D-4A97-BAF1-AFD286B22DFE}" srcOrd="0" destOrd="0" presId="urn:microsoft.com/office/officeart/2005/8/layout/pList1"/>
    <dgm:cxn modelId="{47712F8D-28D9-453A-A58D-C4DD763251B8}" type="presOf" srcId="{3F53C528-B448-4B88-9EAA-CACF24739625}" destId="{32B8378A-DA0B-4BAC-9B5D-B650A163C2A7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63723F2C-C0B2-46B6-ABD2-44A8B4DFD10D}" type="presOf" srcId="{71C14151-63E4-477F-B021-A7E6B2710B0C}" destId="{A216B0C1-5E20-4D04-93DD-C129917A1D0C}" srcOrd="0" destOrd="0" presId="urn:microsoft.com/office/officeart/2005/8/layout/pList1"/>
    <dgm:cxn modelId="{DCDA4916-8B04-48E4-A034-895924BE6D04}" type="presParOf" srcId="{A216B0C1-5E20-4D04-93DD-C129917A1D0C}" destId="{CE8CFD41-50CB-4401-89E2-7918DAB54A9E}" srcOrd="0" destOrd="0" presId="urn:microsoft.com/office/officeart/2005/8/layout/pList1"/>
    <dgm:cxn modelId="{5471218A-9BA8-4976-BCED-0E3E4C8ED371}" type="presParOf" srcId="{CE8CFD41-50CB-4401-89E2-7918DAB54A9E}" destId="{3B30D620-DE0A-44B7-830D-1F645F4E9373}" srcOrd="0" destOrd="0" presId="urn:microsoft.com/office/officeart/2005/8/layout/pList1"/>
    <dgm:cxn modelId="{11DB5432-7538-46D0-A6D8-F611C2ACE92E}" type="presParOf" srcId="{CE8CFD41-50CB-4401-89E2-7918DAB54A9E}" destId="{CA8B1D0A-72A4-481B-BC31-ADDDE1C7AF39}" srcOrd="1" destOrd="0" presId="urn:microsoft.com/office/officeart/2005/8/layout/pList1"/>
    <dgm:cxn modelId="{F4E208C7-D9BF-4C66-BEB0-4E5C150239E5}" type="presParOf" srcId="{A216B0C1-5E20-4D04-93DD-C129917A1D0C}" destId="{0DE4C248-4C32-4393-917F-8DBE98A5321F}" srcOrd="1" destOrd="0" presId="urn:microsoft.com/office/officeart/2005/8/layout/pList1"/>
    <dgm:cxn modelId="{45027256-EE8C-4F68-BC72-61A53458E097}" type="presParOf" srcId="{A216B0C1-5E20-4D04-93DD-C129917A1D0C}" destId="{CF742003-D750-41C2-8856-CB628B1DEFD3}" srcOrd="2" destOrd="0" presId="urn:microsoft.com/office/officeart/2005/8/layout/pList1"/>
    <dgm:cxn modelId="{2FFEE009-9C28-488A-9B6A-A54C812116AE}" type="presParOf" srcId="{CF742003-D750-41C2-8856-CB628B1DEFD3}" destId="{5902A9A3-5EC6-4995-B519-F24BBF0303FD}" srcOrd="0" destOrd="0" presId="urn:microsoft.com/office/officeart/2005/8/layout/pList1"/>
    <dgm:cxn modelId="{D6B35251-CFEF-46F8-BD9D-1FD07606DE1C}" type="presParOf" srcId="{CF742003-D750-41C2-8856-CB628B1DEFD3}" destId="{2E078D31-1200-4A74-BAA6-EDEBEA949DC0}" srcOrd="1" destOrd="0" presId="urn:microsoft.com/office/officeart/2005/8/layout/pList1"/>
    <dgm:cxn modelId="{8DAE2EF5-5DFE-4D23-97D1-6D1578BE16AA}" type="presParOf" srcId="{A216B0C1-5E20-4D04-93DD-C129917A1D0C}" destId="{32B8378A-DA0B-4BAC-9B5D-B650A163C2A7}" srcOrd="3" destOrd="0" presId="urn:microsoft.com/office/officeart/2005/8/layout/pList1"/>
    <dgm:cxn modelId="{FDBF11A6-571C-4042-A934-527671752934}" type="presParOf" srcId="{A216B0C1-5E20-4D04-93DD-C129917A1D0C}" destId="{395DCB4D-F859-449D-B1A4-D1C8F47FF337}" srcOrd="4" destOrd="0" presId="urn:microsoft.com/office/officeart/2005/8/layout/pList1"/>
    <dgm:cxn modelId="{18F5DD9A-D39D-4B98-B878-FE93E04E400A}" type="presParOf" srcId="{395DCB4D-F859-449D-B1A4-D1C8F47FF337}" destId="{99019BB6-7525-4FFC-8DB3-F3254BECC0EA}" srcOrd="0" destOrd="0" presId="urn:microsoft.com/office/officeart/2005/8/layout/pList1"/>
    <dgm:cxn modelId="{34F4A1E7-A6AF-4D36-9C93-092DE545ECC4}" type="presParOf" srcId="{395DCB4D-F859-449D-B1A4-D1C8F47FF337}" destId="{2241C0E3-416D-4A97-BAF1-AFD286B22D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r>
            <a:rPr lang="ru-RU" sz="2800" b="1" i="1" dirty="0" smtClean="0">
              <a:latin typeface="Times New Roman" pitchFamily="18" charset="0"/>
              <a:cs typeface="Times New Roman" pitchFamily="18" charset="0"/>
            </a:rPr>
            <a:t>Три медианы пересекаются в одной точке, которая всегда находится внутри треугольника (центр масс треугольника)</a:t>
          </a:r>
          <a:endParaRPr lang="ru-RU" sz="28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dirty="0"/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0FA0247B-E93B-410B-9571-1F800D8A6F49}">
      <dgm:prSet phldrT="[Текст]" custT="1"/>
      <dgm:spPr/>
      <dgm:t>
        <a:bodyPr/>
        <a:lstStyle/>
        <a:p>
          <a:endParaRPr lang="ru-RU" sz="1300" b="1" i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300" b="1" i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dirty="0"/>
        </a:p>
      </dgm:t>
    </dgm:pt>
    <dgm:pt modelId="{6A8D1756-FE96-4F4E-AA87-347379985678}" type="sibTrans" cxnId="{E8D61144-F614-4BED-BB90-0097C3BBF1CE}">
      <dgm:prSet/>
      <dgm:spPr/>
      <dgm:t>
        <a:bodyPr/>
        <a:lstStyle/>
        <a:p>
          <a:endParaRPr lang="ru-RU"/>
        </a:p>
      </dgm:t>
    </dgm:pt>
    <dgm:pt modelId="{38303994-7ED6-4875-8E63-AA7945BEE2B5}" type="parTrans" cxnId="{E8D61144-F614-4BED-BB90-0097C3BBF1CE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/>
      <dgm:spPr/>
      <dgm:t>
        <a:bodyPr/>
        <a:lstStyle/>
        <a:p>
          <a:endParaRPr lang="ru-RU" dirty="0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4" custScaleX="611593" custScaleY="61159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CA8B1D0A-72A4-481B-BC31-ADDDE1C7AF39}" type="pres">
      <dgm:prSet presAssocID="{98524449-5B4F-454D-A687-AE6FA9A91364}" presName="textRect" presStyleLbl="revTx" presStyleIdx="0" presStyleCnt="4" custScaleX="486735" custScaleY="287112" custLinFactNeighborX="-21164" custLinFactNeighborY="87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4" custScaleX="130201" custScaleY="76318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4" custFlipVert="1" custScaleX="40058" custScaleY="17361" custLinFactY="-137431" custLinFactNeighborX="-7650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4" custScaleX="123948" custScaleY="74960"/>
      <dgm:spPr/>
    </dgm:pt>
    <dgm:pt modelId="{2241C0E3-416D-4A97-BAF1-AFD286B22DFE}" type="pres">
      <dgm:prSet presAssocID="{85D7481D-BE0E-4186-82CB-45D652A5DABC}" presName="textRect" presStyleLbl="revTx" presStyleIdx="2" presStyleCnt="4" custScaleX="42222" custScaleY="27191" custLinFactY="-110932" custLinFactNeighborX="-7066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AB08D-B276-4B40-A9D6-CE2BB29A4ACF}" type="pres">
      <dgm:prSet presAssocID="{B9F98D86-8E6D-4C68-8125-301B4DEC88C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B5AE210-8459-46F3-8840-6DDDDEB14C4B}" type="pres">
      <dgm:prSet presAssocID="{0FA0247B-E93B-410B-9571-1F800D8A6F49}" presName="compNode" presStyleCnt="0"/>
      <dgm:spPr/>
    </dgm:pt>
    <dgm:pt modelId="{A71CDC26-1D64-4E4E-A3BB-DEAC9235ADA6}" type="pres">
      <dgm:prSet presAssocID="{0FA0247B-E93B-410B-9571-1F800D8A6F49}" presName="pictRect" presStyleLbl="node1" presStyleIdx="3" presStyleCnt="4" custScaleX="116489" custScaleY="76795"/>
      <dgm:spPr/>
    </dgm:pt>
    <dgm:pt modelId="{313AB24C-5C88-4297-926F-DAAE134531F3}" type="pres">
      <dgm:prSet presAssocID="{0FA0247B-E93B-410B-9571-1F800D8A6F49}" presName="textRect" presStyleLbl="revTx" presStyleIdx="3" presStyleCnt="4" custFlipVert="1" custScaleX="58622" custScaleY="39123" custLinFactY="-115118" custLinFactNeighborX="-6345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E8D61144-F614-4BED-BB90-0097C3BBF1CE}" srcId="{71C14151-63E4-477F-B021-A7E6B2710B0C}" destId="{0FA0247B-E93B-410B-9571-1F800D8A6F49}" srcOrd="3" destOrd="0" parTransId="{38303994-7ED6-4875-8E63-AA7945BEE2B5}" sibTransId="{6A8D1756-FE96-4F4E-AA87-347379985678}"/>
    <dgm:cxn modelId="{6881E2CE-5C87-4F39-A6A9-6AE5E24E898C}" type="presOf" srcId="{B9F98D86-8E6D-4C68-8125-301B4DEC88C6}" destId="{A8DAB08D-B276-4B40-A9D6-CE2BB29A4ACF}" srcOrd="0" destOrd="0" presId="urn:microsoft.com/office/officeart/2005/8/layout/pList1"/>
    <dgm:cxn modelId="{91715328-23CC-40B8-89AA-26030E52651C}" type="presOf" srcId="{0E2F9055-047D-4001-9FB8-651884729F8E}" destId="{0DE4C248-4C32-4393-917F-8DBE98A5321F}" srcOrd="0" destOrd="0" presId="urn:microsoft.com/office/officeart/2005/8/layout/pList1"/>
    <dgm:cxn modelId="{B19665F4-82E3-4408-90EA-4722FAE65C5E}" type="presOf" srcId="{A4C2C3EA-0037-4F85-BCC6-7863BE83DD7F}" destId="{2E078D31-1200-4A74-BAA6-EDEBEA949DC0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6A8A836F-722C-4796-A662-CD4C57A84DF7}" type="presOf" srcId="{71C14151-63E4-477F-B021-A7E6B2710B0C}" destId="{A216B0C1-5E20-4D04-93DD-C129917A1D0C}" srcOrd="0" destOrd="0" presId="urn:microsoft.com/office/officeart/2005/8/layout/pList1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471A193F-B973-41BB-AE53-49715DE3FBC1}" type="presOf" srcId="{3F53C528-B448-4B88-9EAA-CACF24739625}" destId="{32B8378A-DA0B-4BAC-9B5D-B650A163C2A7}" srcOrd="0" destOrd="0" presId="urn:microsoft.com/office/officeart/2005/8/layout/pList1"/>
    <dgm:cxn modelId="{399FBE3C-F5E2-4256-A925-ED8FA2C24F5F}" type="presOf" srcId="{85D7481D-BE0E-4186-82CB-45D652A5DABC}" destId="{2241C0E3-416D-4A97-BAF1-AFD286B22DFE}" srcOrd="0" destOrd="0" presId="urn:microsoft.com/office/officeart/2005/8/layout/pList1"/>
    <dgm:cxn modelId="{A76C453E-93AC-498E-90B6-5664C4998739}" type="presOf" srcId="{0FA0247B-E93B-410B-9571-1F800D8A6F49}" destId="{313AB24C-5C88-4297-926F-DAAE134531F3}" srcOrd="0" destOrd="0" presId="urn:microsoft.com/office/officeart/2005/8/layout/pList1"/>
    <dgm:cxn modelId="{E590FFD3-576B-496F-B9E5-45A75921698D}" type="presOf" srcId="{98524449-5B4F-454D-A687-AE6FA9A91364}" destId="{CA8B1D0A-72A4-481B-BC31-ADDDE1C7AF39}" srcOrd="0" destOrd="0" presId="urn:microsoft.com/office/officeart/2005/8/layout/pList1"/>
    <dgm:cxn modelId="{66BDA00E-B605-420B-8709-A95ACAD808FF}" type="presParOf" srcId="{A216B0C1-5E20-4D04-93DD-C129917A1D0C}" destId="{CE8CFD41-50CB-4401-89E2-7918DAB54A9E}" srcOrd="0" destOrd="0" presId="urn:microsoft.com/office/officeart/2005/8/layout/pList1"/>
    <dgm:cxn modelId="{70B282BE-ED7C-46A0-8EDB-CC1D61746FDA}" type="presParOf" srcId="{CE8CFD41-50CB-4401-89E2-7918DAB54A9E}" destId="{3B30D620-DE0A-44B7-830D-1F645F4E9373}" srcOrd="0" destOrd="0" presId="urn:microsoft.com/office/officeart/2005/8/layout/pList1"/>
    <dgm:cxn modelId="{0755ACC0-2BE6-4E28-B755-D0DC75F97AE7}" type="presParOf" srcId="{CE8CFD41-50CB-4401-89E2-7918DAB54A9E}" destId="{CA8B1D0A-72A4-481B-BC31-ADDDE1C7AF39}" srcOrd="1" destOrd="0" presId="urn:microsoft.com/office/officeart/2005/8/layout/pList1"/>
    <dgm:cxn modelId="{AE5CAFBF-BB92-4B62-BE11-0A5182088FB8}" type="presParOf" srcId="{A216B0C1-5E20-4D04-93DD-C129917A1D0C}" destId="{0DE4C248-4C32-4393-917F-8DBE98A5321F}" srcOrd="1" destOrd="0" presId="urn:microsoft.com/office/officeart/2005/8/layout/pList1"/>
    <dgm:cxn modelId="{B71CC445-DF6E-43B4-8B45-909696C31628}" type="presParOf" srcId="{A216B0C1-5E20-4D04-93DD-C129917A1D0C}" destId="{CF742003-D750-41C2-8856-CB628B1DEFD3}" srcOrd="2" destOrd="0" presId="urn:microsoft.com/office/officeart/2005/8/layout/pList1"/>
    <dgm:cxn modelId="{767F1187-E1E9-4110-AFD9-DE6A58AA1424}" type="presParOf" srcId="{CF742003-D750-41C2-8856-CB628B1DEFD3}" destId="{5902A9A3-5EC6-4995-B519-F24BBF0303FD}" srcOrd="0" destOrd="0" presId="urn:microsoft.com/office/officeart/2005/8/layout/pList1"/>
    <dgm:cxn modelId="{FB6137DE-DAF1-4D5E-9A5C-E344892399CB}" type="presParOf" srcId="{CF742003-D750-41C2-8856-CB628B1DEFD3}" destId="{2E078D31-1200-4A74-BAA6-EDEBEA949DC0}" srcOrd="1" destOrd="0" presId="urn:microsoft.com/office/officeart/2005/8/layout/pList1"/>
    <dgm:cxn modelId="{F5899101-3BA0-49FC-BF64-3FC01B22AAD5}" type="presParOf" srcId="{A216B0C1-5E20-4D04-93DD-C129917A1D0C}" destId="{32B8378A-DA0B-4BAC-9B5D-B650A163C2A7}" srcOrd="3" destOrd="0" presId="urn:microsoft.com/office/officeart/2005/8/layout/pList1"/>
    <dgm:cxn modelId="{B17CAF17-D57B-4341-AABF-B45A05CC4D12}" type="presParOf" srcId="{A216B0C1-5E20-4D04-93DD-C129917A1D0C}" destId="{395DCB4D-F859-449D-B1A4-D1C8F47FF337}" srcOrd="4" destOrd="0" presId="urn:microsoft.com/office/officeart/2005/8/layout/pList1"/>
    <dgm:cxn modelId="{2594FCA5-EC87-46C4-9E82-2CF9530A109A}" type="presParOf" srcId="{395DCB4D-F859-449D-B1A4-D1C8F47FF337}" destId="{99019BB6-7525-4FFC-8DB3-F3254BECC0EA}" srcOrd="0" destOrd="0" presId="urn:microsoft.com/office/officeart/2005/8/layout/pList1"/>
    <dgm:cxn modelId="{0AC8AED1-D97F-42D0-A2C4-898008955845}" type="presParOf" srcId="{395DCB4D-F859-449D-B1A4-D1C8F47FF337}" destId="{2241C0E3-416D-4A97-BAF1-AFD286B22DFE}" srcOrd="1" destOrd="0" presId="urn:microsoft.com/office/officeart/2005/8/layout/pList1"/>
    <dgm:cxn modelId="{982B095C-0D98-4A35-B21B-A6C0B90B0DA0}" type="presParOf" srcId="{A216B0C1-5E20-4D04-93DD-C129917A1D0C}" destId="{A8DAB08D-B276-4B40-A9D6-CE2BB29A4ACF}" srcOrd="5" destOrd="0" presId="urn:microsoft.com/office/officeart/2005/8/layout/pList1"/>
    <dgm:cxn modelId="{8D19F726-82D5-44AF-BC9C-56380390A6BA}" type="presParOf" srcId="{A216B0C1-5E20-4D04-93DD-C129917A1D0C}" destId="{FB5AE210-8459-46F3-8840-6DDDDEB14C4B}" srcOrd="6" destOrd="0" presId="urn:microsoft.com/office/officeart/2005/8/layout/pList1"/>
    <dgm:cxn modelId="{A38B98C8-376A-41A1-9ECD-3CD39D308FE3}" type="presParOf" srcId="{FB5AE210-8459-46F3-8840-6DDDDEB14C4B}" destId="{A71CDC26-1D64-4E4E-A3BB-DEAC9235ADA6}" srcOrd="0" destOrd="0" presId="urn:microsoft.com/office/officeart/2005/8/layout/pList1"/>
    <dgm:cxn modelId="{9D9F43C6-EA57-4311-936C-E19CF2624EB4}" type="presParOf" srcId="{FB5AE210-8459-46F3-8840-6DDDDEB14C4B}" destId="{313AB24C-5C88-4297-926F-DAAE134531F3}" srcOrd="1" destOrd="0" presId="urn:microsoft.com/office/officeart/2005/8/layout/p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C14151-63E4-477F-B021-A7E6B2710B0C}" type="doc">
      <dgm:prSet loTypeId="urn:microsoft.com/office/officeart/2005/8/layout/p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524449-5B4F-454D-A687-AE6FA9A91364}">
      <dgm:prSet phldrT="[Текст]" custT="1"/>
      <dgm:spPr/>
      <dgm:t>
        <a:bodyPr/>
        <a:lstStyle/>
        <a:p>
          <a:endParaRPr lang="ru-RU" sz="2000" b="1" i="1" dirty="0"/>
        </a:p>
      </dgm:t>
    </dgm:pt>
    <dgm:pt modelId="{B57EB60B-B74F-464A-8952-394A11B748BC}" type="parTrans" cxnId="{165552E8-F5FB-4508-B5D6-C1EAFC667C30}">
      <dgm:prSet/>
      <dgm:spPr/>
      <dgm:t>
        <a:bodyPr/>
        <a:lstStyle/>
        <a:p>
          <a:endParaRPr lang="ru-RU"/>
        </a:p>
      </dgm:t>
    </dgm:pt>
    <dgm:pt modelId="{0E2F9055-047D-4001-9FB8-651884729F8E}" type="sibTrans" cxnId="{165552E8-F5FB-4508-B5D6-C1EAFC667C30}">
      <dgm:prSet/>
      <dgm:spPr/>
      <dgm:t>
        <a:bodyPr/>
        <a:lstStyle/>
        <a:p>
          <a:endParaRPr lang="ru-RU"/>
        </a:p>
      </dgm:t>
    </dgm:pt>
    <dgm:pt modelId="{85D7481D-BE0E-4186-82CB-45D652A5DABC}">
      <dgm:prSet phldrT="[Текст]" custT="1"/>
      <dgm:spPr/>
      <dgm:t>
        <a:bodyPr/>
        <a:lstStyle/>
        <a:p>
          <a:endParaRPr lang="ru-RU" sz="2000" dirty="0"/>
        </a:p>
      </dgm:t>
    </dgm:pt>
    <dgm:pt modelId="{49E0CA23-814C-42EF-BB97-91D496755F4C}" type="parTrans" cxnId="{311F97FC-A6FB-4D6D-9452-4048BF373B0A}">
      <dgm:prSet/>
      <dgm:spPr/>
      <dgm:t>
        <a:bodyPr/>
        <a:lstStyle/>
        <a:p>
          <a:endParaRPr lang="ru-RU"/>
        </a:p>
      </dgm:t>
    </dgm:pt>
    <dgm:pt modelId="{B9F98D86-8E6D-4C68-8125-301B4DEC88C6}" type="sibTrans" cxnId="{311F97FC-A6FB-4D6D-9452-4048BF373B0A}">
      <dgm:prSet/>
      <dgm:spPr/>
      <dgm:t>
        <a:bodyPr/>
        <a:lstStyle/>
        <a:p>
          <a:endParaRPr lang="ru-RU"/>
        </a:p>
      </dgm:t>
    </dgm:pt>
    <dgm:pt modelId="{0FA0247B-E93B-410B-9571-1F800D8A6F49}">
      <dgm:prSet phldrT="[Текст]" custT="1"/>
      <dgm:spPr/>
      <dgm:t>
        <a:bodyPr/>
        <a:lstStyle/>
        <a:p>
          <a:endParaRPr lang="ru-RU" sz="1300" b="1" i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300" b="1" i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dirty="0"/>
        </a:p>
      </dgm:t>
    </dgm:pt>
    <dgm:pt modelId="{6A8D1756-FE96-4F4E-AA87-347379985678}" type="sibTrans" cxnId="{E8D61144-F614-4BED-BB90-0097C3BBF1CE}">
      <dgm:prSet/>
      <dgm:spPr/>
      <dgm:t>
        <a:bodyPr/>
        <a:lstStyle/>
        <a:p>
          <a:endParaRPr lang="ru-RU"/>
        </a:p>
      </dgm:t>
    </dgm:pt>
    <dgm:pt modelId="{38303994-7ED6-4875-8E63-AA7945BEE2B5}" type="parTrans" cxnId="{E8D61144-F614-4BED-BB90-0097C3BBF1CE}">
      <dgm:prSet/>
      <dgm:spPr/>
      <dgm:t>
        <a:bodyPr/>
        <a:lstStyle/>
        <a:p>
          <a:endParaRPr lang="ru-RU"/>
        </a:p>
      </dgm:t>
    </dgm:pt>
    <dgm:pt modelId="{A4C2C3EA-0037-4F85-BCC6-7863BE83DD7F}">
      <dgm:prSet phldrT="[Текст]"/>
      <dgm:spPr/>
      <dgm:t>
        <a:bodyPr/>
        <a:lstStyle/>
        <a:p>
          <a:endParaRPr lang="ru-RU" dirty="0"/>
        </a:p>
      </dgm:t>
    </dgm:pt>
    <dgm:pt modelId="{3F53C528-B448-4B88-9EAA-CACF24739625}" type="sibTrans" cxnId="{D12F2245-862E-4971-872E-FD240F5A3E24}">
      <dgm:prSet/>
      <dgm:spPr/>
      <dgm:t>
        <a:bodyPr/>
        <a:lstStyle/>
        <a:p>
          <a:endParaRPr lang="ru-RU"/>
        </a:p>
      </dgm:t>
    </dgm:pt>
    <dgm:pt modelId="{35679AAC-C2F7-46E8-BD73-5306F9A5E0B9}" type="parTrans" cxnId="{D12F2245-862E-4971-872E-FD240F5A3E24}">
      <dgm:prSet/>
      <dgm:spPr/>
      <dgm:t>
        <a:bodyPr/>
        <a:lstStyle/>
        <a:p>
          <a:endParaRPr lang="ru-RU"/>
        </a:p>
      </dgm:t>
    </dgm:pt>
    <dgm:pt modelId="{A216B0C1-5E20-4D04-93DD-C129917A1D0C}" type="pres">
      <dgm:prSet presAssocID="{71C14151-63E4-477F-B021-A7E6B2710B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CFD41-50CB-4401-89E2-7918DAB54A9E}" type="pres">
      <dgm:prSet presAssocID="{98524449-5B4F-454D-A687-AE6FA9A91364}" presName="compNode" presStyleCnt="0"/>
      <dgm:spPr/>
    </dgm:pt>
    <dgm:pt modelId="{3B30D620-DE0A-44B7-830D-1F645F4E9373}" type="pres">
      <dgm:prSet presAssocID="{98524449-5B4F-454D-A687-AE6FA9A91364}" presName="pictRect" presStyleLbl="node1" presStyleIdx="0" presStyleCnt="4" custScaleX="235795" custScaleY="235795"/>
      <dgm:spPr/>
    </dgm:pt>
    <dgm:pt modelId="{CA8B1D0A-72A4-481B-BC31-ADDDE1C7AF39}" type="pres">
      <dgm:prSet presAssocID="{98524449-5B4F-454D-A687-AE6FA9A91364}" presName="textRect" presStyleLbl="revTx" presStyleIdx="0" presStyleCnt="4" custScaleX="195997" custScaleY="121832" custLinFactNeighborX="4525" custLinFactNeighborY="-7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4C248-4C32-4393-917F-8DBE98A5321F}" type="pres">
      <dgm:prSet presAssocID="{0E2F9055-047D-4001-9FB8-651884729F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742003-D750-41C2-8856-CB628B1DEFD3}" type="pres">
      <dgm:prSet presAssocID="{A4C2C3EA-0037-4F85-BCC6-7863BE83DD7F}" presName="compNode" presStyleCnt="0"/>
      <dgm:spPr/>
    </dgm:pt>
    <dgm:pt modelId="{5902A9A3-5EC6-4995-B519-F24BBF0303FD}" type="pres">
      <dgm:prSet presAssocID="{A4C2C3EA-0037-4F85-BCC6-7863BE83DD7F}" presName="pictRect" presStyleLbl="node1" presStyleIdx="1" presStyleCnt="4" custScaleX="1586313" custScaleY="1586313"/>
      <dgm:spPr/>
      <dgm:t>
        <a:bodyPr/>
        <a:lstStyle/>
        <a:p>
          <a:endParaRPr lang="ru-RU"/>
        </a:p>
      </dgm:t>
    </dgm:pt>
    <dgm:pt modelId="{2E078D31-1200-4A74-BAA6-EDEBEA949DC0}" type="pres">
      <dgm:prSet presAssocID="{A4C2C3EA-0037-4F85-BCC6-7863BE83DD7F}" presName="textRect" presStyleLbl="revTx" presStyleIdx="1" presStyleCnt="4" custFlipVert="1" custScaleX="40058" custScaleY="17361" custLinFactY="-137431" custLinFactNeighborX="-7650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78A-DA0B-4BAC-9B5D-B650A163C2A7}" type="pres">
      <dgm:prSet presAssocID="{3F53C528-B448-4B88-9EAA-CACF2473962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5DCB4D-F859-449D-B1A4-D1C8F47FF337}" type="pres">
      <dgm:prSet presAssocID="{85D7481D-BE0E-4186-82CB-45D652A5DABC}" presName="compNode" presStyleCnt="0"/>
      <dgm:spPr/>
    </dgm:pt>
    <dgm:pt modelId="{99019BB6-7525-4FFC-8DB3-F3254BECC0EA}" type="pres">
      <dgm:prSet presAssocID="{85D7481D-BE0E-4186-82CB-45D652A5DABC}" presName="pictRect" presStyleLbl="node1" presStyleIdx="2" presStyleCnt="4" custScaleX="235795" custScaleY="235795" custLinFactNeighborX="-45679"/>
      <dgm:spPr/>
    </dgm:pt>
    <dgm:pt modelId="{2241C0E3-416D-4A97-BAF1-AFD286B22DFE}" type="pres">
      <dgm:prSet presAssocID="{85D7481D-BE0E-4186-82CB-45D652A5DABC}" presName="textRect" presStyleLbl="revTx" presStyleIdx="2" presStyleCnt="4" custScaleX="42222" custScaleY="27191" custLinFactY="-110932" custLinFactNeighborX="-7066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AB08D-B276-4B40-A9D6-CE2BB29A4ACF}" type="pres">
      <dgm:prSet presAssocID="{B9F98D86-8E6D-4C68-8125-301B4DEC88C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B5AE210-8459-46F3-8840-6DDDDEB14C4B}" type="pres">
      <dgm:prSet presAssocID="{0FA0247B-E93B-410B-9571-1F800D8A6F49}" presName="compNode" presStyleCnt="0"/>
      <dgm:spPr/>
    </dgm:pt>
    <dgm:pt modelId="{A71CDC26-1D64-4E4E-A3BB-DEAC9235ADA6}" type="pres">
      <dgm:prSet presAssocID="{0FA0247B-E93B-410B-9571-1F800D8A6F49}" presName="pictRect" presStyleLbl="node1" presStyleIdx="3" presStyleCnt="4" custScaleX="235795" custScaleY="235795"/>
      <dgm:spPr/>
    </dgm:pt>
    <dgm:pt modelId="{313AB24C-5C88-4297-926F-DAAE134531F3}" type="pres">
      <dgm:prSet presAssocID="{0FA0247B-E93B-410B-9571-1F800D8A6F49}" presName="textRect" presStyleLbl="revTx" presStyleIdx="3" presStyleCnt="4" custFlipVert="1" custScaleX="58622" custScaleY="39123" custLinFactY="-115118" custLinFactNeighborX="-6345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2F2245-862E-4971-872E-FD240F5A3E24}" srcId="{71C14151-63E4-477F-B021-A7E6B2710B0C}" destId="{A4C2C3EA-0037-4F85-BCC6-7863BE83DD7F}" srcOrd="1" destOrd="0" parTransId="{35679AAC-C2F7-46E8-BD73-5306F9A5E0B9}" sibTransId="{3F53C528-B448-4B88-9EAA-CACF24739625}"/>
    <dgm:cxn modelId="{C81514A7-DA30-435F-AB0E-66D85C883691}" type="presOf" srcId="{0FA0247B-E93B-410B-9571-1F800D8A6F49}" destId="{313AB24C-5C88-4297-926F-DAAE134531F3}" srcOrd="0" destOrd="0" presId="urn:microsoft.com/office/officeart/2005/8/layout/pList1"/>
    <dgm:cxn modelId="{E8D61144-F614-4BED-BB90-0097C3BBF1CE}" srcId="{71C14151-63E4-477F-B021-A7E6B2710B0C}" destId="{0FA0247B-E93B-410B-9571-1F800D8A6F49}" srcOrd="3" destOrd="0" parTransId="{38303994-7ED6-4875-8E63-AA7945BEE2B5}" sibTransId="{6A8D1756-FE96-4F4E-AA87-347379985678}"/>
    <dgm:cxn modelId="{218A1D48-5914-47B9-81A4-7636F7447F58}" type="presOf" srcId="{A4C2C3EA-0037-4F85-BCC6-7863BE83DD7F}" destId="{2E078D31-1200-4A74-BAA6-EDEBEA949DC0}" srcOrd="0" destOrd="0" presId="urn:microsoft.com/office/officeart/2005/8/layout/pList1"/>
    <dgm:cxn modelId="{AADDF678-7C3A-4422-94E0-3FACBE5F4D24}" type="presOf" srcId="{0E2F9055-047D-4001-9FB8-651884729F8E}" destId="{0DE4C248-4C32-4393-917F-8DBE98A5321F}" srcOrd="0" destOrd="0" presId="urn:microsoft.com/office/officeart/2005/8/layout/pList1"/>
    <dgm:cxn modelId="{A3C44881-CCF5-4ECD-B53E-BAE20254EEC3}" type="presOf" srcId="{85D7481D-BE0E-4186-82CB-45D652A5DABC}" destId="{2241C0E3-416D-4A97-BAF1-AFD286B22DFE}" srcOrd="0" destOrd="0" presId="urn:microsoft.com/office/officeart/2005/8/layout/pList1"/>
    <dgm:cxn modelId="{6700355E-0C59-4379-B6D0-52DD969370C8}" type="presOf" srcId="{B9F98D86-8E6D-4C68-8125-301B4DEC88C6}" destId="{A8DAB08D-B276-4B40-A9D6-CE2BB29A4ACF}" srcOrd="0" destOrd="0" presId="urn:microsoft.com/office/officeart/2005/8/layout/pList1"/>
    <dgm:cxn modelId="{165552E8-F5FB-4508-B5D6-C1EAFC667C30}" srcId="{71C14151-63E4-477F-B021-A7E6B2710B0C}" destId="{98524449-5B4F-454D-A687-AE6FA9A91364}" srcOrd="0" destOrd="0" parTransId="{B57EB60B-B74F-464A-8952-394A11B748BC}" sibTransId="{0E2F9055-047D-4001-9FB8-651884729F8E}"/>
    <dgm:cxn modelId="{6E0E857D-A285-488A-9DB5-B9AA7951CC13}" type="presOf" srcId="{98524449-5B4F-454D-A687-AE6FA9A91364}" destId="{CA8B1D0A-72A4-481B-BC31-ADDDE1C7AF39}" srcOrd="0" destOrd="0" presId="urn:microsoft.com/office/officeart/2005/8/layout/pList1"/>
    <dgm:cxn modelId="{311F97FC-A6FB-4D6D-9452-4048BF373B0A}" srcId="{71C14151-63E4-477F-B021-A7E6B2710B0C}" destId="{85D7481D-BE0E-4186-82CB-45D652A5DABC}" srcOrd="2" destOrd="0" parTransId="{49E0CA23-814C-42EF-BB97-91D496755F4C}" sibTransId="{B9F98D86-8E6D-4C68-8125-301B4DEC88C6}"/>
    <dgm:cxn modelId="{5FDB9A51-C380-4D32-BD4D-2E6DF0F579A1}" type="presOf" srcId="{71C14151-63E4-477F-B021-A7E6B2710B0C}" destId="{A216B0C1-5E20-4D04-93DD-C129917A1D0C}" srcOrd="0" destOrd="0" presId="urn:microsoft.com/office/officeart/2005/8/layout/pList1"/>
    <dgm:cxn modelId="{6ECB9C76-9364-4E01-BCF9-0A32E3EEBF5E}" type="presOf" srcId="{3F53C528-B448-4B88-9EAA-CACF24739625}" destId="{32B8378A-DA0B-4BAC-9B5D-B650A163C2A7}" srcOrd="0" destOrd="0" presId="urn:microsoft.com/office/officeart/2005/8/layout/pList1"/>
    <dgm:cxn modelId="{73FEDF58-8A5D-4151-843C-0FDC774167D1}" type="presParOf" srcId="{A216B0C1-5E20-4D04-93DD-C129917A1D0C}" destId="{CE8CFD41-50CB-4401-89E2-7918DAB54A9E}" srcOrd="0" destOrd="0" presId="urn:microsoft.com/office/officeart/2005/8/layout/pList1"/>
    <dgm:cxn modelId="{97B4BE66-EEF5-4A34-84B0-B7C233CE9CD5}" type="presParOf" srcId="{CE8CFD41-50CB-4401-89E2-7918DAB54A9E}" destId="{3B30D620-DE0A-44B7-830D-1F645F4E9373}" srcOrd="0" destOrd="0" presId="urn:microsoft.com/office/officeart/2005/8/layout/pList1"/>
    <dgm:cxn modelId="{9A24812E-6E7A-4767-883D-5345CC538349}" type="presParOf" srcId="{CE8CFD41-50CB-4401-89E2-7918DAB54A9E}" destId="{CA8B1D0A-72A4-481B-BC31-ADDDE1C7AF39}" srcOrd="1" destOrd="0" presId="urn:microsoft.com/office/officeart/2005/8/layout/pList1"/>
    <dgm:cxn modelId="{0499C95E-3B1D-47C8-9256-1374521F1287}" type="presParOf" srcId="{A216B0C1-5E20-4D04-93DD-C129917A1D0C}" destId="{0DE4C248-4C32-4393-917F-8DBE98A5321F}" srcOrd="1" destOrd="0" presId="urn:microsoft.com/office/officeart/2005/8/layout/pList1"/>
    <dgm:cxn modelId="{45C11655-8067-401C-AB24-46EA328B8D04}" type="presParOf" srcId="{A216B0C1-5E20-4D04-93DD-C129917A1D0C}" destId="{CF742003-D750-41C2-8856-CB628B1DEFD3}" srcOrd="2" destOrd="0" presId="urn:microsoft.com/office/officeart/2005/8/layout/pList1"/>
    <dgm:cxn modelId="{10E1CE7F-4169-4494-B6A1-F3531A4A0784}" type="presParOf" srcId="{CF742003-D750-41C2-8856-CB628B1DEFD3}" destId="{5902A9A3-5EC6-4995-B519-F24BBF0303FD}" srcOrd="0" destOrd="0" presId="urn:microsoft.com/office/officeart/2005/8/layout/pList1"/>
    <dgm:cxn modelId="{5C7B4102-356B-45D4-82FF-CC5485728A21}" type="presParOf" srcId="{CF742003-D750-41C2-8856-CB628B1DEFD3}" destId="{2E078D31-1200-4A74-BAA6-EDEBEA949DC0}" srcOrd="1" destOrd="0" presId="urn:microsoft.com/office/officeart/2005/8/layout/pList1"/>
    <dgm:cxn modelId="{035ED764-777F-430F-B151-4D3629C2A457}" type="presParOf" srcId="{A216B0C1-5E20-4D04-93DD-C129917A1D0C}" destId="{32B8378A-DA0B-4BAC-9B5D-B650A163C2A7}" srcOrd="3" destOrd="0" presId="urn:microsoft.com/office/officeart/2005/8/layout/pList1"/>
    <dgm:cxn modelId="{BAEA74A2-376D-4DDB-BD76-FE659AD9628F}" type="presParOf" srcId="{A216B0C1-5E20-4D04-93DD-C129917A1D0C}" destId="{395DCB4D-F859-449D-B1A4-D1C8F47FF337}" srcOrd="4" destOrd="0" presId="urn:microsoft.com/office/officeart/2005/8/layout/pList1"/>
    <dgm:cxn modelId="{2CEB74C2-F07A-49A3-9F17-988F3134535C}" type="presParOf" srcId="{395DCB4D-F859-449D-B1A4-D1C8F47FF337}" destId="{99019BB6-7525-4FFC-8DB3-F3254BECC0EA}" srcOrd="0" destOrd="0" presId="urn:microsoft.com/office/officeart/2005/8/layout/pList1"/>
    <dgm:cxn modelId="{2B35F568-483C-44BE-8086-B122EF616742}" type="presParOf" srcId="{395DCB4D-F859-449D-B1A4-D1C8F47FF337}" destId="{2241C0E3-416D-4A97-BAF1-AFD286B22DFE}" srcOrd="1" destOrd="0" presId="urn:microsoft.com/office/officeart/2005/8/layout/pList1"/>
    <dgm:cxn modelId="{BD476F4C-C958-4DC9-B26A-A67A292B53DE}" type="presParOf" srcId="{A216B0C1-5E20-4D04-93DD-C129917A1D0C}" destId="{A8DAB08D-B276-4B40-A9D6-CE2BB29A4ACF}" srcOrd="5" destOrd="0" presId="urn:microsoft.com/office/officeart/2005/8/layout/pList1"/>
    <dgm:cxn modelId="{0BC8136D-357A-4E6B-9DF5-F6D3EA33F903}" type="presParOf" srcId="{A216B0C1-5E20-4D04-93DD-C129917A1D0C}" destId="{FB5AE210-8459-46F3-8840-6DDDDEB14C4B}" srcOrd="6" destOrd="0" presId="urn:microsoft.com/office/officeart/2005/8/layout/pList1"/>
    <dgm:cxn modelId="{C68D9B7A-477D-4A2E-AB90-668B0D345E28}" type="presParOf" srcId="{FB5AE210-8459-46F3-8840-6DDDDEB14C4B}" destId="{A71CDC26-1D64-4E4E-A3BB-DEAC9235ADA6}" srcOrd="0" destOrd="0" presId="urn:microsoft.com/office/officeart/2005/8/layout/pList1"/>
    <dgm:cxn modelId="{BA38A7C6-5AAF-4016-80BB-9B81F0E57155}" type="presParOf" srcId="{FB5AE210-8459-46F3-8840-6DDDDEB14C4B}" destId="{313AB24C-5C88-4297-926F-DAAE134531F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8C92D7-DB96-42F1-A448-CFFDEF3F6E4C}">
      <dsp:nvSpPr>
        <dsp:cNvPr id="0" name=""/>
        <dsp:cNvSpPr/>
      </dsp:nvSpPr>
      <dsp:spPr>
        <a:xfrm>
          <a:off x="0" y="0"/>
          <a:ext cx="7772400" cy="3030299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rgbClr val="4708B8"/>
              </a:solidFill>
            </a:rPr>
            <a:t>Презентация к уроку геометрии</a:t>
          </a:r>
          <a:br>
            <a:rPr lang="ru-RU" sz="3500" b="1" kern="1200" dirty="0" smtClean="0">
              <a:solidFill>
                <a:srgbClr val="4708B8"/>
              </a:solidFill>
            </a:rPr>
          </a:br>
          <a:r>
            <a:rPr lang="ru-RU" sz="3500" b="1" kern="1200" dirty="0" smtClean="0">
              <a:solidFill>
                <a:srgbClr val="4708B8"/>
              </a:solidFill>
            </a:rPr>
            <a:t>«Медианы, биссектрисы и высоты треугольника». </a:t>
          </a:r>
          <a:br>
            <a:rPr lang="ru-RU" sz="3500" b="1" kern="1200" dirty="0" smtClean="0">
              <a:solidFill>
                <a:srgbClr val="4708B8"/>
              </a:solidFill>
            </a:rPr>
          </a:br>
          <a:r>
            <a:rPr lang="ru-RU" sz="3500" b="1" kern="1200" dirty="0" smtClean="0">
              <a:solidFill>
                <a:srgbClr val="4708B8"/>
              </a:solidFill>
            </a:rPr>
            <a:t>7 класс</a:t>
          </a:r>
          <a:r>
            <a:rPr lang="ru-RU" sz="3500" kern="1200" dirty="0" smtClean="0"/>
            <a:t/>
          </a:r>
          <a:br>
            <a:rPr lang="ru-RU" sz="3500" kern="1200" dirty="0" smtClean="0"/>
          </a:br>
          <a:endParaRPr lang="ru-RU" sz="3500" kern="1200" dirty="0"/>
        </a:p>
      </dsp:txBody>
      <dsp:txXfrm>
        <a:off x="0" y="0"/>
        <a:ext cx="7772400" cy="303029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3158809" y="272335"/>
          <a:ext cx="1383834" cy="95346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3302148" y="774397"/>
          <a:ext cx="1150267" cy="265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3302148" y="774397"/>
        <a:ext cx="1150267" cy="265267"/>
      </dsp:txXfrm>
    </dsp:sp>
    <dsp:sp modelId="{5902A9A3-5EC6-4995-B519-F24BBF0303FD}">
      <dsp:nvSpPr>
        <dsp:cNvPr id="0" name=""/>
        <dsp:cNvSpPr/>
      </dsp:nvSpPr>
      <dsp:spPr>
        <a:xfrm>
          <a:off x="4714876" y="272335"/>
          <a:ext cx="1383834" cy="953462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 flipV="1">
          <a:off x="4726728" y="306515"/>
          <a:ext cx="235092" cy="3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0" numCol="1" spcCol="1270" anchor="t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flipV="1">
        <a:off x="4726728" y="306515"/>
        <a:ext cx="235092" cy="37800"/>
      </dsp:txXfrm>
    </dsp:sp>
    <dsp:sp modelId="{99019BB6-7525-4FFC-8DB3-F3254BECC0EA}">
      <dsp:nvSpPr>
        <dsp:cNvPr id="0" name=""/>
        <dsp:cNvSpPr/>
      </dsp:nvSpPr>
      <dsp:spPr>
        <a:xfrm>
          <a:off x="0" y="1285860"/>
          <a:ext cx="7694019" cy="5301179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 prst="angle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3312087" y="3539519"/>
          <a:ext cx="247792" cy="5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3312087" y="3539519"/>
        <a:ext cx="247792" cy="59203"/>
      </dsp:txXfrm>
    </dsp:sp>
    <dsp:sp modelId="{A71CDC26-1D64-4E4E-A3BB-DEAC9235ADA6}">
      <dsp:nvSpPr>
        <dsp:cNvPr id="0" name=""/>
        <dsp:cNvSpPr/>
      </dsp:nvSpPr>
      <dsp:spPr>
        <a:xfrm>
          <a:off x="7756448" y="3458344"/>
          <a:ext cx="1383834" cy="953462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3AB24C-5C88-4297-926F-DAAE134531F3}">
      <dsp:nvSpPr>
        <dsp:cNvPr id="0" name=""/>
        <dsp:cNvSpPr/>
      </dsp:nvSpPr>
      <dsp:spPr>
        <a:xfrm flipV="1">
          <a:off x="7903922" y="3517415"/>
          <a:ext cx="344041" cy="85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kern="1200" dirty="0"/>
        </a:p>
      </dsp:txBody>
      <dsp:txXfrm flipV="1">
        <a:off x="7903922" y="3517415"/>
        <a:ext cx="344041" cy="8518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1928797" y="1"/>
          <a:ext cx="1625874" cy="112022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2232617" y="593202"/>
          <a:ext cx="1351455" cy="311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2232617" y="593202"/>
        <a:ext cx="1351455" cy="311664"/>
      </dsp:txXfrm>
    </dsp:sp>
    <dsp:sp modelId="{5902A9A3-5EC6-4995-B519-F24BBF0303FD}">
      <dsp:nvSpPr>
        <dsp:cNvPr id="0" name=""/>
        <dsp:cNvSpPr/>
      </dsp:nvSpPr>
      <dsp:spPr>
        <a:xfrm>
          <a:off x="3759062" y="3327"/>
          <a:ext cx="1625874" cy="1120227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 flipV="1">
          <a:off x="3906363" y="43485"/>
          <a:ext cx="276211" cy="44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0" numCol="1" spcCol="1270" anchor="t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flipV="1">
        <a:off x="3906363" y="43485"/>
        <a:ext cx="276211" cy="44412"/>
      </dsp:txXfrm>
    </dsp:sp>
    <dsp:sp modelId="{99019BB6-7525-4FFC-8DB3-F3254BECC0EA}">
      <dsp:nvSpPr>
        <dsp:cNvPr id="0" name=""/>
        <dsp:cNvSpPr/>
      </dsp:nvSpPr>
      <dsp:spPr>
        <a:xfrm>
          <a:off x="5589335" y="3327"/>
          <a:ext cx="1625874" cy="1120227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5634006" y="98700"/>
          <a:ext cx="291132" cy="69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5634006" y="98700"/>
        <a:ext cx="291132" cy="69558"/>
      </dsp:txXfrm>
    </dsp:sp>
    <dsp:sp modelId="{A71CDC26-1D64-4E4E-A3BB-DEAC9235ADA6}">
      <dsp:nvSpPr>
        <dsp:cNvPr id="0" name=""/>
        <dsp:cNvSpPr/>
      </dsp:nvSpPr>
      <dsp:spPr>
        <a:xfrm>
          <a:off x="463026" y="1192507"/>
          <a:ext cx="8217947" cy="5662165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3AB24C-5C88-4297-926F-DAAE134531F3}">
      <dsp:nvSpPr>
        <dsp:cNvPr id="0" name=""/>
        <dsp:cNvSpPr/>
      </dsp:nvSpPr>
      <dsp:spPr>
        <a:xfrm flipV="1">
          <a:off x="3932331" y="3532879"/>
          <a:ext cx="404215" cy="100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kern="1200" dirty="0"/>
        </a:p>
      </dsp:txBody>
      <dsp:txXfrm flipV="1">
        <a:off x="3932331" y="3532879"/>
        <a:ext cx="404215" cy="100082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438790" y="0"/>
          <a:ext cx="8099558" cy="58423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4098771" y="2500715"/>
          <a:ext cx="201476" cy="88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4098771" y="2500715"/>
        <a:ext cx="201476" cy="88632"/>
      </dsp:txXfrm>
    </dsp:sp>
    <dsp:sp modelId="{5902A9A3-5EC6-4995-B519-F24BBF0303FD}">
      <dsp:nvSpPr>
        <dsp:cNvPr id="0" name=""/>
        <dsp:cNvSpPr/>
      </dsp:nvSpPr>
      <dsp:spPr>
        <a:xfrm>
          <a:off x="2357423" y="5902725"/>
          <a:ext cx="1386465" cy="955274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>
          <a:off x="2732262" y="5980489"/>
          <a:ext cx="146881" cy="95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2732262" y="5980489"/>
        <a:ext cx="146881" cy="95116"/>
      </dsp:txXfrm>
    </dsp:sp>
    <dsp:sp modelId="{99019BB6-7525-4FFC-8DB3-F3254BECC0EA}">
      <dsp:nvSpPr>
        <dsp:cNvPr id="0" name=""/>
        <dsp:cNvSpPr/>
      </dsp:nvSpPr>
      <dsp:spPr>
        <a:xfrm>
          <a:off x="4096858" y="5902725"/>
          <a:ext cx="2618281" cy="955274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4209500" y="5961135"/>
          <a:ext cx="159611" cy="10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09500" y="5961135"/>
        <a:ext cx="159611" cy="10365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1962" y="2652337"/>
          <a:ext cx="1082600" cy="74591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173758" y="2704163"/>
          <a:ext cx="157320" cy="69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173758" y="2704163"/>
        <a:ext cx="157320" cy="69207"/>
      </dsp:txXfrm>
    </dsp:sp>
    <dsp:sp modelId="{5902A9A3-5EC6-4995-B519-F24BBF0303FD}">
      <dsp:nvSpPr>
        <dsp:cNvPr id="0" name=""/>
        <dsp:cNvSpPr/>
      </dsp:nvSpPr>
      <dsp:spPr>
        <a:xfrm>
          <a:off x="1130504" y="219912"/>
          <a:ext cx="8011524" cy="551994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>
          <a:off x="4744924" y="2721455"/>
          <a:ext cx="114690" cy="74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744924" y="2721455"/>
        <a:ext cx="114690" cy="74270"/>
      </dsp:txXfrm>
    </dsp:sp>
    <dsp:sp modelId="{99019BB6-7525-4FFC-8DB3-F3254BECC0EA}">
      <dsp:nvSpPr>
        <dsp:cNvPr id="0" name=""/>
        <dsp:cNvSpPr/>
      </dsp:nvSpPr>
      <dsp:spPr>
        <a:xfrm>
          <a:off x="3548642" y="5821499"/>
          <a:ext cx="2044445" cy="745911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3724681" y="5885182"/>
          <a:ext cx="124630" cy="80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24681" y="5885182"/>
        <a:ext cx="124630" cy="80933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2643174" y="4362"/>
          <a:ext cx="1757417" cy="12108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3056168" y="75839"/>
          <a:ext cx="255382" cy="112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3056168" y="75839"/>
        <a:ext cx="255382" cy="112346"/>
      </dsp:txXfrm>
    </dsp:sp>
    <dsp:sp modelId="{5902A9A3-5EC6-4995-B519-F24BBF0303FD}">
      <dsp:nvSpPr>
        <dsp:cNvPr id="0" name=""/>
        <dsp:cNvSpPr/>
      </dsp:nvSpPr>
      <dsp:spPr>
        <a:xfrm>
          <a:off x="4611107" y="0"/>
          <a:ext cx="1757417" cy="121086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>
          <a:off x="4852712" y="103911"/>
          <a:ext cx="186179" cy="120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852712" y="103911"/>
        <a:ext cx="186179" cy="120564"/>
      </dsp:txXfrm>
    </dsp:sp>
    <dsp:sp modelId="{99019BB6-7525-4FFC-8DB3-F3254BECC0EA}">
      <dsp:nvSpPr>
        <dsp:cNvPr id="0" name=""/>
        <dsp:cNvSpPr/>
      </dsp:nvSpPr>
      <dsp:spPr>
        <a:xfrm>
          <a:off x="214284" y="1294116"/>
          <a:ext cx="8460101" cy="5563883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3196523" y="3541282"/>
          <a:ext cx="202315" cy="131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96523" y="3541282"/>
        <a:ext cx="202315" cy="131381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511" y="26"/>
          <a:ext cx="7874732" cy="5901951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3518774" y="2968002"/>
          <a:ext cx="873850" cy="17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3518774" y="2968002"/>
        <a:ext cx="873850" cy="178022"/>
      </dsp:txXfrm>
    </dsp:sp>
    <dsp:sp modelId="{5902A9A3-5EC6-4995-B519-F24BBF0303FD}">
      <dsp:nvSpPr>
        <dsp:cNvPr id="0" name=""/>
        <dsp:cNvSpPr/>
      </dsp:nvSpPr>
      <dsp:spPr>
        <a:xfrm>
          <a:off x="7915158" y="2514297"/>
          <a:ext cx="1228841" cy="865268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>
          <a:off x="8000637" y="2587137"/>
          <a:ext cx="79866" cy="73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8000637" y="2587137"/>
        <a:ext cx="79866" cy="73172"/>
      </dsp:txXfrm>
    </dsp:sp>
    <dsp:sp modelId="{99019BB6-7525-4FFC-8DB3-F3254BECC0EA}">
      <dsp:nvSpPr>
        <dsp:cNvPr id="0" name=""/>
        <dsp:cNvSpPr/>
      </dsp:nvSpPr>
      <dsp:spPr>
        <a:xfrm>
          <a:off x="3347480" y="5923985"/>
          <a:ext cx="2447383" cy="916608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 flipV="1">
          <a:off x="5093966" y="6056075"/>
          <a:ext cx="109476" cy="13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 flipV="1">
        <a:off x="5093966" y="6056075"/>
        <a:ext cx="109476" cy="133189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3958" y="2616227"/>
          <a:ext cx="1037886" cy="777878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151288" y="3020240"/>
          <a:ext cx="774830" cy="157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151288" y="3020240"/>
        <a:ext cx="774830" cy="157849"/>
      </dsp:txXfrm>
    </dsp:sp>
    <dsp:sp modelId="{5902A9A3-5EC6-4995-B519-F24BBF0303FD}">
      <dsp:nvSpPr>
        <dsp:cNvPr id="0" name=""/>
        <dsp:cNvSpPr/>
      </dsp:nvSpPr>
      <dsp:spPr>
        <a:xfrm>
          <a:off x="1077637" y="162729"/>
          <a:ext cx="8063259" cy="5677656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>
          <a:off x="4639860" y="2682532"/>
          <a:ext cx="70816" cy="64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639860" y="2682532"/>
        <a:ext cx="70816" cy="64881"/>
      </dsp:txXfrm>
    </dsp:sp>
    <dsp:sp modelId="{99019BB6-7525-4FFC-8DB3-F3254BECC0EA}">
      <dsp:nvSpPr>
        <dsp:cNvPr id="0" name=""/>
        <dsp:cNvSpPr/>
      </dsp:nvSpPr>
      <dsp:spPr>
        <a:xfrm>
          <a:off x="3486236" y="5863508"/>
          <a:ext cx="2170059" cy="812743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 flipV="1">
          <a:off x="5034820" y="5980630"/>
          <a:ext cx="97071" cy="118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 flipV="1">
        <a:off x="5034820" y="5980630"/>
        <a:ext cx="97071" cy="118096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3392341" y="2790"/>
          <a:ext cx="1132390" cy="84870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3553086" y="443590"/>
          <a:ext cx="845382" cy="172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3553086" y="443590"/>
        <a:ext cx="845382" cy="172222"/>
      </dsp:txXfrm>
    </dsp:sp>
    <dsp:sp modelId="{5902A9A3-5EC6-4995-B519-F24BBF0303FD}">
      <dsp:nvSpPr>
        <dsp:cNvPr id="0" name=""/>
        <dsp:cNvSpPr/>
      </dsp:nvSpPr>
      <dsp:spPr>
        <a:xfrm>
          <a:off x="4563783" y="4666"/>
          <a:ext cx="1188808" cy="83708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>
          <a:off x="4646039" y="75133"/>
          <a:ext cx="77264" cy="70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646039" y="75133"/>
        <a:ext cx="77264" cy="70789"/>
      </dsp:txXfrm>
    </dsp:sp>
    <dsp:sp modelId="{99019BB6-7525-4FFC-8DB3-F3254BECC0EA}">
      <dsp:nvSpPr>
        <dsp:cNvPr id="0" name=""/>
        <dsp:cNvSpPr/>
      </dsp:nvSpPr>
      <dsp:spPr>
        <a:xfrm>
          <a:off x="362741" y="872788"/>
          <a:ext cx="8416916" cy="5965608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 flipV="1">
          <a:off x="5076962" y="3540005"/>
          <a:ext cx="105909" cy="128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 flipV="1">
        <a:off x="5076962" y="3540005"/>
        <a:ext cx="105909" cy="1288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832025-19AE-4387-A2E6-4886E9A570F5}">
      <dsp:nvSpPr>
        <dsp:cNvPr id="0" name=""/>
        <dsp:cNvSpPr/>
      </dsp:nvSpPr>
      <dsp:spPr>
        <a:xfrm>
          <a:off x="0" y="2"/>
          <a:ext cx="6400800" cy="151216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4708B8"/>
              </a:solidFill>
            </a:rPr>
            <a:t>Учитель математики МОБУ СОШ № 92 г. Сочи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4708B8"/>
              </a:solidFill>
            </a:rPr>
            <a:t>Утёсова Е.А.</a:t>
          </a:r>
          <a:endParaRPr lang="ru-RU" sz="2400" b="1" kern="1200" dirty="0">
            <a:solidFill>
              <a:srgbClr val="4708B8"/>
            </a:solidFill>
          </a:endParaRPr>
        </a:p>
      </dsp:txBody>
      <dsp:txXfrm>
        <a:off x="0" y="2"/>
        <a:ext cx="6400800" cy="15121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1F3880-703B-4EEF-A9DD-AB7C43B45977}">
      <dsp:nvSpPr>
        <dsp:cNvPr id="0" name=""/>
        <dsp:cNvSpPr/>
      </dsp:nvSpPr>
      <dsp:spPr>
        <a:xfrm rot="5400000">
          <a:off x="5514684" y="-2310660"/>
          <a:ext cx="726468" cy="5532158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i="1" kern="1200" dirty="0"/>
        </a:p>
      </dsp:txBody>
      <dsp:txXfrm rot="5400000">
        <a:off x="5514684" y="-2310660"/>
        <a:ext cx="726468" cy="5532158"/>
      </dsp:txXfrm>
    </dsp:sp>
    <dsp:sp modelId="{B22F8AEF-908C-443E-92EF-99DF0372C5EE}">
      <dsp:nvSpPr>
        <dsp:cNvPr id="0" name=""/>
        <dsp:cNvSpPr/>
      </dsp:nvSpPr>
      <dsp:spPr>
        <a:xfrm>
          <a:off x="71420" y="71434"/>
          <a:ext cx="3111839" cy="908085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Медиана</a:t>
          </a:r>
          <a:endParaRPr lang="ru-RU" sz="3500" kern="1200" dirty="0"/>
        </a:p>
      </dsp:txBody>
      <dsp:txXfrm>
        <a:off x="71420" y="71434"/>
        <a:ext cx="3111839" cy="908085"/>
      </dsp:txXfrm>
    </dsp:sp>
    <dsp:sp modelId="{B7DF4968-2C6F-4963-824D-586FBD76CA0D}">
      <dsp:nvSpPr>
        <dsp:cNvPr id="0" name=""/>
        <dsp:cNvSpPr/>
      </dsp:nvSpPr>
      <dsp:spPr>
        <a:xfrm rot="5400000">
          <a:off x="5514684" y="-1357170"/>
          <a:ext cx="726468" cy="5532158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i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514684" y="-1357170"/>
        <a:ext cx="726468" cy="5532158"/>
      </dsp:txXfrm>
    </dsp:sp>
    <dsp:sp modelId="{CB88C279-B040-41CA-A6B0-E36C58391AEE}">
      <dsp:nvSpPr>
        <dsp:cNvPr id="0" name=""/>
        <dsp:cNvSpPr/>
      </dsp:nvSpPr>
      <dsp:spPr>
        <a:xfrm>
          <a:off x="0" y="954866"/>
          <a:ext cx="3111839" cy="90808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Биссектриса</a:t>
          </a:r>
          <a:endParaRPr lang="ru-RU" sz="3500" kern="1200" dirty="0"/>
        </a:p>
      </dsp:txBody>
      <dsp:txXfrm>
        <a:off x="0" y="954866"/>
        <a:ext cx="3111839" cy="908085"/>
      </dsp:txXfrm>
    </dsp:sp>
    <dsp:sp modelId="{9B8B2A09-BB46-4286-AC5F-CC65E9E29F5E}">
      <dsp:nvSpPr>
        <dsp:cNvPr id="0" name=""/>
        <dsp:cNvSpPr/>
      </dsp:nvSpPr>
      <dsp:spPr>
        <a:xfrm rot="5400000">
          <a:off x="5430627" y="-414671"/>
          <a:ext cx="845166" cy="5532158"/>
        </a:xfrm>
        <a:prstGeom prst="round2Same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i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430627" y="-414671"/>
        <a:ext cx="845166" cy="5532158"/>
      </dsp:txXfrm>
    </dsp:sp>
    <dsp:sp modelId="{1A4A0859-C1F4-44C4-8121-2C935F6A5925}">
      <dsp:nvSpPr>
        <dsp:cNvPr id="0" name=""/>
        <dsp:cNvSpPr/>
      </dsp:nvSpPr>
      <dsp:spPr>
        <a:xfrm>
          <a:off x="0" y="1908356"/>
          <a:ext cx="3111839" cy="908085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Высота</a:t>
          </a:r>
          <a:endParaRPr lang="ru-RU" sz="3500" kern="1200" dirty="0"/>
        </a:p>
      </dsp:txBody>
      <dsp:txXfrm>
        <a:off x="0" y="1908356"/>
        <a:ext cx="3111839" cy="9080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1F3880-703B-4EEF-A9DD-AB7C43B45977}">
      <dsp:nvSpPr>
        <dsp:cNvPr id="0" name=""/>
        <dsp:cNvSpPr/>
      </dsp:nvSpPr>
      <dsp:spPr>
        <a:xfrm rot="5400000">
          <a:off x="5514684" y="-2310660"/>
          <a:ext cx="726468" cy="5532158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i="1" kern="1200" dirty="0"/>
        </a:p>
      </dsp:txBody>
      <dsp:txXfrm rot="5400000">
        <a:off x="5514684" y="-2310660"/>
        <a:ext cx="726468" cy="5532158"/>
      </dsp:txXfrm>
    </dsp:sp>
    <dsp:sp modelId="{B22F8AEF-908C-443E-92EF-99DF0372C5EE}">
      <dsp:nvSpPr>
        <dsp:cNvPr id="0" name=""/>
        <dsp:cNvSpPr/>
      </dsp:nvSpPr>
      <dsp:spPr>
        <a:xfrm>
          <a:off x="0" y="1375"/>
          <a:ext cx="3111839" cy="908085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Медиана</a:t>
          </a:r>
          <a:endParaRPr lang="ru-RU" sz="3500" kern="1200" dirty="0"/>
        </a:p>
      </dsp:txBody>
      <dsp:txXfrm>
        <a:off x="0" y="1375"/>
        <a:ext cx="3111839" cy="908085"/>
      </dsp:txXfrm>
    </dsp:sp>
    <dsp:sp modelId="{B7DF4968-2C6F-4963-824D-586FBD76CA0D}">
      <dsp:nvSpPr>
        <dsp:cNvPr id="0" name=""/>
        <dsp:cNvSpPr/>
      </dsp:nvSpPr>
      <dsp:spPr>
        <a:xfrm rot="5400000">
          <a:off x="5514684" y="-1357170"/>
          <a:ext cx="726468" cy="5532158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i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514684" y="-1357170"/>
        <a:ext cx="726468" cy="5532158"/>
      </dsp:txXfrm>
    </dsp:sp>
    <dsp:sp modelId="{CB88C279-B040-41CA-A6B0-E36C58391AEE}">
      <dsp:nvSpPr>
        <dsp:cNvPr id="0" name=""/>
        <dsp:cNvSpPr/>
      </dsp:nvSpPr>
      <dsp:spPr>
        <a:xfrm>
          <a:off x="0" y="954866"/>
          <a:ext cx="3111839" cy="908085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Биссектриса</a:t>
          </a:r>
          <a:endParaRPr lang="ru-RU" sz="3500" kern="1200" dirty="0"/>
        </a:p>
      </dsp:txBody>
      <dsp:txXfrm>
        <a:off x="0" y="954866"/>
        <a:ext cx="3111839" cy="908085"/>
      </dsp:txXfrm>
    </dsp:sp>
    <dsp:sp modelId="{9B8B2A09-BB46-4286-AC5F-CC65E9E29F5E}">
      <dsp:nvSpPr>
        <dsp:cNvPr id="0" name=""/>
        <dsp:cNvSpPr/>
      </dsp:nvSpPr>
      <dsp:spPr>
        <a:xfrm rot="5400000">
          <a:off x="5430627" y="-414671"/>
          <a:ext cx="845166" cy="5532158"/>
        </a:xfrm>
        <a:prstGeom prst="round2Same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i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430627" y="-414671"/>
        <a:ext cx="845166" cy="5532158"/>
      </dsp:txXfrm>
    </dsp:sp>
    <dsp:sp modelId="{1A4A0859-C1F4-44C4-8121-2C935F6A5925}">
      <dsp:nvSpPr>
        <dsp:cNvPr id="0" name=""/>
        <dsp:cNvSpPr/>
      </dsp:nvSpPr>
      <dsp:spPr>
        <a:xfrm>
          <a:off x="0" y="1908356"/>
          <a:ext cx="3111839" cy="908085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" action="ppaction://hlinksldjump"/>
            </a:rPr>
            <a:t>Высота</a:t>
          </a:r>
          <a:endParaRPr lang="ru-RU" sz="3500" kern="1200" dirty="0"/>
        </a:p>
      </dsp:txBody>
      <dsp:txXfrm>
        <a:off x="0" y="1908356"/>
        <a:ext cx="3111839" cy="90808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4653" y="252630"/>
          <a:ext cx="4472469" cy="30815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467918" y="1875265"/>
          <a:ext cx="3717595" cy="857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itchFamily="18" charset="0"/>
              <a:cs typeface="Times New Roman" pitchFamily="18" charset="0"/>
            </a:rPr>
            <a:t>Три медианы пересекаются в одной точке, которая всегда находится внутри треугольника (центр масс треугольника)</a:t>
          </a:r>
          <a:endParaRPr lang="ru-RU" sz="2000" b="1" i="1" kern="1200" dirty="0"/>
        </a:p>
      </dsp:txBody>
      <dsp:txXfrm>
        <a:off x="467918" y="1875265"/>
        <a:ext cx="3717595" cy="857330"/>
      </dsp:txXfrm>
    </dsp:sp>
    <dsp:sp modelId="{5902A9A3-5EC6-4995-B519-F24BBF0303FD}">
      <dsp:nvSpPr>
        <dsp:cNvPr id="0" name=""/>
        <dsp:cNvSpPr/>
      </dsp:nvSpPr>
      <dsp:spPr>
        <a:xfrm>
          <a:off x="4666877" y="252630"/>
          <a:ext cx="4472469" cy="3081531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 flipV="1">
          <a:off x="5072073" y="363098"/>
          <a:ext cx="759804" cy="122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0" numCol="1" spcCol="1270" anchor="t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flipV="1">
        <a:off x="5072073" y="363098"/>
        <a:ext cx="759804" cy="122169"/>
      </dsp:txXfrm>
    </dsp:sp>
    <dsp:sp modelId="{99019BB6-7525-4FFC-8DB3-F3254BECC0EA}">
      <dsp:nvSpPr>
        <dsp:cNvPr id="0" name=""/>
        <dsp:cNvSpPr/>
      </dsp:nvSpPr>
      <dsp:spPr>
        <a:xfrm>
          <a:off x="4653" y="3523838"/>
          <a:ext cx="4472469" cy="3081531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500039" y="3786191"/>
          <a:ext cx="800850" cy="191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500039" y="3786191"/>
        <a:ext cx="800850" cy="191342"/>
      </dsp:txXfrm>
    </dsp:sp>
    <dsp:sp modelId="{A71CDC26-1D64-4E4E-A3BB-DEAC9235ADA6}">
      <dsp:nvSpPr>
        <dsp:cNvPr id="0" name=""/>
        <dsp:cNvSpPr/>
      </dsp:nvSpPr>
      <dsp:spPr>
        <a:xfrm>
          <a:off x="4666877" y="3523838"/>
          <a:ext cx="4472469" cy="3081531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3AB24C-5C88-4297-926F-DAAE134531F3}">
      <dsp:nvSpPr>
        <dsp:cNvPr id="0" name=""/>
        <dsp:cNvSpPr/>
      </dsp:nvSpPr>
      <dsp:spPr>
        <a:xfrm flipV="1">
          <a:off x="5143505" y="3714752"/>
          <a:ext cx="1111919" cy="275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kern="1200" dirty="0"/>
        </a:p>
      </dsp:txBody>
      <dsp:txXfrm flipV="1">
        <a:off x="5143505" y="3714752"/>
        <a:ext cx="1111919" cy="27530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4653" y="252630"/>
          <a:ext cx="4472469" cy="30815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714345" y="434534"/>
          <a:ext cx="649925" cy="285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714345" y="434534"/>
        <a:ext cx="649925" cy="285912"/>
      </dsp:txXfrm>
    </dsp:sp>
    <dsp:sp modelId="{5902A9A3-5EC6-4995-B519-F24BBF0303FD}">
      <dsp:nvSpPr>
        <dsp:cNvPr id="0" name=""/>
        <dsp:cNvSpPr/>
      </dsp:nvSpPr>
      <dsp:spPr>
        <a:xfrm>
          <a:off x="4671524" y="304474"/>
          <a:ext cx="4472469" cy="3081531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>
          <a:off x="5286388" y="505973"/>
          <a:ext cx="473811" cy="306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5286388" y="505973"/>
        <a:ext cx="473811" cy="306826"/>
      </dsp:txXfrm>
    </dsp:sp>
    <dsp:sp modelId="{99019BB6-7525-4FFC-8DB3-F3254BECC0EA}">
      <dsp:nvSpPr>
        <dsp:cNvPr id="0" name=""/>
        <dsp:cNvSpPr/>
      </dsp:nvSpPr>
      <dsp:spPr>
        <a:xfrm>
          <a:off x="344317" y="3483860"/>
          <a:ext cx="8446070" cy="3081531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1071535" y="3714748"/>
          <a:ext cx="514875" cy="334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71535" y="3714748"/>
        <a:ext cx="514875" cy="33435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19174" y="6527"/>
          <a:ext cx="4370395" cy="3275538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639561" y="1707769"/>
          <a:ext cx="3262705" cy="664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639561" y="1707769"/>
        <a:ext cx="3262705" cy="664682"/>
      </dsp:txXfrm>
    </dsp:sp>
    <dsp:sp modelId="{5902A9A3-5EC6-4995-B519-F24BBF0303FD}">
      <dsp:nvSpPr>
        <dsp:cNvPr id="0" name=""/>
        <dsp:cNvSpPr/>
      </dsp:nvSpPr>
      <dsp:spPr>
        <a:xfrm>
          <a:off x="4540289" y="13766"/>
          <a:ext cx="4588139" cy="3230663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>
          <a:off x="4857751" y="285729"/>
          <a:ext cx="298197" cy="273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857751" y="285729"/>
        <a:ext cx="298197" cy="273206"/>
      </dsp:txXfrm>
    </dsp:sp>
    <dsp:sp modelId="{99019BB6-7525-4FFC-8DB3-F3254BECC0EA}">
      <dsp:nvSpPr>
        <dsp:cNvPr id="0" name=""/>
        <dsp:cNvSpPr/>
      </dsp:nvSpPr>
      <dsp:spPr>
        <a:xfrm>
          <a:off x="0" y="3364234"/>
          <a:ext cx="9137824" cy="3422352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 flipV="1">
          <a:off x="6520873" y="3857419"/>
          <a:ext cx="408753" cy="497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>
            <a:latin typeface="Times New Roman" pitchFamily="18" charset="0"/>
            <a:cs typeface="Times New Roman" pitchFamily="18" charset="0"/>
          </a:endParaRPr>
        </a:p>
      </dsp:txBody>
      <dsp:txXfrm flipV="1">
        <a:off x="6520873" y="3857419"/>
        <a:ext cx="408753" cy="49729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525486" y="1063"/>
          <a:ext cx="8093027" cy="5576096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1071533" y="3214687"/>
          <a:ext cx="6440819" cy="1409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latin typeface="Times New Roman" pitchFamily="18" charset="0"/>
              <a:cs typeface="Times New Roman" pitchFamily="18" charset="0"/>
            </a:rPr>
            <a:t>Три медианы пересекаются в одной точке, которая всегда находится внутри треугольника (центр масс треугольника)</a:t>
          </a:r>
          <a:endParaRPr lang="ru-RU" sz="2800" b="1" i="1" kern="1200" dirty="0"/>
        </a:p>
      </dsp:txBody>
      <dsp:txXfrm>
        <a:off x="1071533" y="3214687"/>
        <a:ext cx="6440819" cy="1409528"/>
      </dsp:txXfrm>
    </dsp:sp>
    <dsp:sp modelId="{5902A9A3-5EC6-4995-B519-F24BBF0303FD}">
      <dsp:nvSpPr>
        <dsp:cNvPr id="0" name=""/>
        <dsp:cNvSpPr/>
      </dsp:nvSpPr>
      <dsp:spPr>
        <a:xfrm>
          <a:off x="1987346" y="5737283"/>
          <a:ext cx="1722910" cy="695816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 flipV="1">
          <a:off x="1571382" y="5087348"/>
          <a:ext cx="530075" cy="85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0" numCol="1" spcCol="1270" anchor="t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flipV="1">
        <a:off x="1571382" y="5087348"/>
        <a:ext cx="530075" cy="85230"/>
      </dsp:txXfrm>
    </dsp:sp>
    <dsp:sp modelId="{99019BB6-7525-4FFC-8DB3-F3254BECC0EA}">
      <dsp:nvSpPr>
        <dsp:cNvPr id="0" name=""/>
        <dsp:cNvSpPr/>
      </dsp:nvSpPr>
      <dsp:spPr>
        <a:xfrm>
          <a:off x="3842639" y="5728313"/>
          <a:ext cx="1640166" cy="683435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3448226" y="5178151"/>
          <a:ext cx="558711" cy="133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3448226" y="5178151"/>
        <a:ext cx="558711" cy="133489"/>
      </dsp:txXfrm>
    </dsp:sp>
    <dsp:sp modelId="{A71CDC26-1D64-4E4E-A3BB-DEAC9235ADA6}">
      <dsp:nvSpPr>
        <dsp:cNvPr id="0" name=""/>
        <dsp:cNvSpPr/>
      </dsp:nvSpPr>
      <dsp:spPr>
        <a:xfrm>
          <a:off x="5615189" y="5709486"/>
          <a:ext cx="1541464" cy="700165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3AB24C-5C88-4297-926F-DAAE134531F3}">
      <dsp:nvSpPr>
        <dsp:cNvPr id="0" name=""/>
        <dsp:cNvSpPr/>
      </dsp:nvSpPr>
      <dsp:spPr>
        <a:xfrm flipV="1">
          <a:off x="5158337" y="5117849"/>
          <a:ext cx="775727" cy="192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kern="1200" dirty="0"/>
        </a:p>
      </dsp:txBody>
      <dsp:txXfrm flipV="1">
        <a:off x="5158337" y="5117849"/>
        <a:ext cx="775727" cy="19206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30D620-DE0A-44B7-830D-1F645F4E9373}">
      <dsp:nvSpPr>
        <dsp:cNvPr id="0" name=""/>
        <dsp:cNvSpPr/>
      </dsp:nvSpPr>
      <dsp:spPr>
        <a:xfrm>
          <a:off x="3291" y="2593801"/>
          <a:ext cx="1175996" cy="81026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8B1D0A-72A4-481B-BC31-ADDDE1C7AF39}">
      <dsp:nvSpPr>
        <dsp:cNvPr id="0" name=""/>
        <dsp:cNvSpPr/>
      </dsp:nvSpPr>
      <dsp:spPr>
        <a:xfrm>
          <a:off x="125103" y="3020459"/>
          <a:ext cx="977509" cy="225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/>
        </a:p>
      </dsp:txBody>
      <dsp:txXfrm>
        <a:off x="125103" y="3020459"/>
        <a:ext cx="977509" cy="225427"/>
      </dsp:txXfrm>
    </dsp:sp>
    <dsp:sp modelId="{5902A9A3-5EC6-4995-B519-F24BBF0303FD}">
      <dsp:nvSpPr>
        <dsp:cNvPr id="0" name=""/>
        <dsp:cNvSpPr/>
      </dsp:nvSpPr>
      <dsp:spPr>
        <a:xfrm>
          <a:off x="1229182" y="273411"/>
          <a:ext cx="7911525" cy="5451041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078D31-1200-4A74-BAA6-EDEBEA949DC0}">
      <dsp:nvSpPr>
        <dsp:cNvPr id="0" name=""/>
        <dsp:cNvSpPr/>
      </dsp:nvSpPr>
      <dsp:spPr>
        <a:xfrm flipV="1">
          <a:off x="4703489" y="2622848"/>
          <a:ext cx="199783" cy="3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0" numCol="1" spcCol="1270" anchor="t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flipV="1">
        <a:off x="4703489" y="2622848"/>
        <a:ext cx="199783" cy="32123"/>
      </dsp:txXfrm>
    </dsp:sp>
    <dsp:sp modelId="{99019BB6-7525-4FFC-8DB3-F3254BECC0EA}">
      <dsp:nvSpPr>
        <dsp:cNvPr id="0" name=""/>
        <dsp:cNvSpPr/>
      </dsp:nvSpPr>
      <dsp:spPr>
        <a:xfrm>
          <a:off x="3143238" y="5774326"/>
          <a:ext cx="1175996" cy="810261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41C0E3-416D-4A97-BAF1-AFD286B22DFE}">
      <dsp:nvSpPr>
        <dsp:cNvPr id="0" name=""/>
        <dsp:cNvSpPr/>
      </dsp:nvSpPr>
      <dsp:spPr>
        <a:xfrm>
          <a:off x="3501313" y="5843310"/>
          <a:ext cx="210576" cy="50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3501313" y="5843310"/>
        <a:ext cx="210576" cy="50311"/>
      </dsp:txXfrm>
    </dsp:sp>
    <dsp:sp modelId="{A71CDC26-1D64-4E4E-A3BB-DEAC9235ADA6}">
      <dsp:nvSpPr>
        <dsp:cNvPr id="0" name=""/>
        <dsp:cNvSpPr/>
      </dsp:nvSpPr>
      <dsp:spPr>
        <a:xfrm>
          <a:off x="4596947" y="5774326"/>
          <a:ext cx="1175996" cy="810261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3AB24C-5C88-4297-926F-DAAE134531F3}">
      <dsp:nvSpPr>
        <dsp:cNvPr id="0" name=""/>
        <dsp:cNvSpPr/>
      </dsp:nvSpPr>
      <dsp:spPr>
        <a:xfrm flipV="1">
          <a:off x="4722272" y="5824525"/>
          <a:ext cx="292369" cy="72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i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300" kern="1200" dirty="0"/>
        </a:p>
      </dsp:txBody>
      <dsp:txXfrm flipV="1">
        <a:off x="4722272" y="5824525"/>
        <a:ext cx="292369" cy="72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3BEB4C-41AA-4E9B-B7EE-9B50A4C4E371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A30888C-6A81-4616-9A34-BBB4ECEFFD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05B85-FDF4-48A1-AE04-D0D1B41EE057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700F7-7D79-4441-ADEE-B21F11C8B4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13880-A871-4535-8410-A4CA6FD70A65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BD2FF-9414-4C84-A095-69A8BC1219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85AA0-CFE3-47F4-BE75-2F704769F580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1CCB0-9190-4EC4-B991-1C4587D8EF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6E221-269E-4D80-833A-7B668C74DDBD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1F727-6ED5-46A5-BFBB-72874297CA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5A209-A48F-474C-8B2F-B6C89AD27772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2E5D5-B7BF-44B0-B880-7F87587FA8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D457-5350-42B9-896F-9DC3EC790BF3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C6F42-BDD0-46E9-9355-5C3F8BA485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C69F6-6182-4EB2-8013-E518CCE876FF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1E6DD-9ACD-4B7F-8C11-BD76AEA181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6A8DE-3051-4FE8-8E3C-25F7E7E6BBE4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4A189-5BBD-456B-945A-C0F374C0E9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AC1A9-779B-46F0-94F2-DE58F866E3CC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46A97-76C8-4769-A5F3-C39917F2D1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6133B-629D-4CF2-AED5-165469C57BD3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9EDF0-E8D1-47BC-B9A3-5DA4647754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21BA-10E8-4D17-BE63-EC6228BC936F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9C848-3E1E-402F-B6A2-D1171F1BB4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bg1"/>
            </a:gs>
            <a:gs pos="100000">
              <a:schemeClr val="tx2">
                <a:lumMod val="40000"/>
                <a:lumOff val="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ABC0FF-FF43-431E-A25F-1F8ECA00384E}" type="datetimeFigureOut">
              <a:rPr lang="ru-RU"/>
              <a:pPr>
                <a:defRPr/>
              </a:pPr>
              <a:t>20.02.2015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6160C9-D2FD-4B28-9B37-F052BF9C7E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slide" Target="slide9.xml"/><Relationship Id="rId3" Type="http://schemas.openxmlformats.org/officeDocument/2006/relationships/diagramLayout" Target="../diagrams/layout11.xml"/><Relationship Id="rId7" Type="http://schemas.openxmlformats.org/officeDocument/2006/relationships/image" Target="../media/image1.png"/><Relationship Id="rId12" Type="http://schemas.openxmlformats.org/officeDocument/2006/relationships/slide" Target="slide8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openxmlformats.org/officeDocument/2006/relationships/slide" Target="slide7.xml"/><Relationship Id="rId5" Type="http://schemas.openxmlformats.org/officeDocument/2006/relationships/diagramColors" Target="../diagrams/colors11.xml"/><Relationship Id="rId10" Type="http://schemas.openxmlformats.org/officeDocument/2006/relationships/slide" Target="slide4.xml"/><Relationship Id="rId4" Type="http://schemas.openxmlformats.org/officeDocument/2006/relationships/diagramQuickStyle" Target="../diagrams/quickStyle11.xml"/><Relationship Id="rId9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diagramLayout" Target="../diagrams/layout12.xml"/><Relationship Id="rId7" Type="http://schemas.openxmlformats.org/officeDocument/2006/relationships/slide" Target="slide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10" Type="http://schemas.openxmlformats.org/officeDocument/2006/relationships/slide" Target="slide12.xml"/><Relationship Id="rId4" Type="http://schemas.openxmlformats.org/officeDocument/2006/relationships/diagramQuickStyle" Target="../diagrams/quickStyle12.xml"/><Relationship Id="rId9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11.xml"/><Relationship Id="rId3" Type="http://schemas.openxmlformats.org/officeDocument/2006/relationships/diagramLayout" Target="../diagrams/layout13.xml"/><Relationship Id="rId7" Type="http://schemas.openxmlformats.org/officeDocument/2006/relationships/image" Target="../media/image3.png"/><Relationship Id="rId12" Type="http://schemas.openxmlformats.org/officeDocument/2006/relationships/slide" Target="slide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11" Type="http://schemas.openxmlformats.org/officeDocument/2006/relationships/slide" Target="slide8.xml"/><Relationship Id="rId5" Type="http://schemas.openxmlformats.org/officeDocument/2006/relationships/diagramColors" Target="../diagrams/colors13.xml"/><Relationship Id="rId10" Type="http://schemas.openxmlformats.org/officeDocument/2006/relationships/slide" Target="slide5.xml"/><Relationship Id="rId4" Type="http://schemas.openxmlformats.org/officeDocument/2006/relationships/diagramQuickStyle" Target="../diagrams/quickStyle13.xml"/><Relationship Id="rId9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2.xml"/><Relationship Id="rId3" Type="http://schemas.openxmlformats.org/officeDocument/2006/relationships/diagramLayout" Target="../diagrams/layout14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diagramData" Target="../diagrams/data14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11" Type="http://schemas.openxmlformats.org/officeDocument/2006/relationships/image" Target="../media/image8.png"/><Relationship Id="rId5" Type="http://schemas.openxmlformats.org/officeDocument/2006/relationships/diagramColors" Target="../diagrams/colors14.xml"/><Relationship Id="rId15" Type="http://schemas.openxmlformats.org/officeDocument/2006/relationships/slide" Target="slide12.xml"/><Relationship Id="rId10" Type="http://schemas.openxmlformats.org/officeDocument/2006/relationships/image" Target="../media/image7.png"/><Relationship Id="rId4" Type="http://schemas.openxmlformats.org/officeDocument/2006/relationships/diagramQuickStyle" Target="../diagrams/quickStyle14.xml"/><Relationship Id="rId9" Type="http://schemas.openxmlformats.org/officeDocument/2006/relationships/image" Target="../media/image6.png"/><Relationship Id="rId14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diagramLayout" Target="../diagrams/layout15.xml"/><Relationship Id="rId7" Type="http://schemas.openxmlformats.org/officeDocument/2006/relationships/slide" Target="slide2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10" Type="http://schemas.openxmlformats.org/officeDocument/2006/relationships/slide" Target="slide16.xml"/><Relationship Id="rId4" Type="http://schemas.openxmlformats.org/officeDocument/2006/relationships/diagramQuickStyle" Target="../diagrams/quickStyle15.xml"/><Relationship Id="rId9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slide" Target="slide16.xml"/><Relationship Id="rId3" Type="http://schemas.openxmlformats.org/officeDocument/2006/relationships/diagramLayout" Target="../diagrams/layout16.xml"/><Relationship Id="rId7" Type="http://schemas.openxmlformats.org/officeDocument/2006/relationships/image" Target="../media/image11.png"/><Relationship Id="rId12" Type="http://schemas.openxmlformats.org/officeDocument/2006/relationships/slide" Target="slide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11" Type="http://schemas.openxmlformats.org/officeDocument/2006/relationships/slide" Target="slide2.xml"/><Relationship Id="rId5" Type="http://schemas.openxmlformats.org/officeDocument/2006/relationships/diagramColors" Target="../diagrams/colors16.xml"/><Relationship Id="rId10" Type="http://schemas.openxmlformats.org/officeDocument/2006/relationships/image" Target="../media/image14.png"/><Relationship Id="rId4" Type="http://schemas.openxmlformats.org/officeDocument/2006/relationships/diagramQuickStyle" Target="../diagrams/quickStyle16.xml"/><Relationship Id="rId9" Type="http://schemas.openxmlformats.org/officeDocument/2006/relationships/image" Target="../media/image13.png"/><Relationship Id="rId1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slide" Target="slide3.xml"/><Relationship Id="rId3" Type="http://schemas.openxmlformats.org/officeDocument/2006/relationships/diagramLayout" Target="../diagrams/layout17.xml"/><Relationship Id="rId7" Type="http://schemas.openxmlformats.org/officeDocument/2006/relationships/image" Target="../media/image12.png"/><Relationship Id="rId12" Type="http://schemas.openxmlformats.org/officeDocument/2006/relationships/image" Target="../media/image19.png"/><Relationship Id="rId2" Type="http://schemas.openxmlformats.org/officeDocument/2006/relationships/diagramData" Target="../diagrams/data17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11" Type="http://schemas.openxmlformats.org/officeDocument/2006/relationships/image" Target="../media/image18.png"/><Relationship Id="rId5" Type="http://schemas.openxmlformats.org/officeDocument/2006/relationships/diagramColors" Target="../diagrams/colors17.xml"/><Relationship Id="rId15" Type="http://schemas.openxmlformats.org/officeDocument/2006/relationships/slide" Target="slide14.xml"/><Relationship Id="rId10" Type="http://schemas.openxmlformats.org/officeDocument/2006/relationships/image" Target="../media/image17.png"/><Relationship Id="rId4" Type="http://schemas.openxmlformats.org/officeDocument/2006/relationships/diagramQuickStyle" Target="../diagrams/quickStyle17.xml"/><Relationship Id="rId9" Type="http://schemas.openxmlformats.org/officeDocument/2006/relationships/image" Target="../media/image16.png"/><Relationship Id="rId14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2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slide" Target="slide10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12" Type="http://schemas.openxmlformats.org/officeDocument/2006/relationships/slide" Target="slide8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openxmlformats.org/officeDocument/2006/relationships/slide" Target="slide9.xml"/><Relationship Id="rId5" Type="http://schemas.openxmlformats.org/officeDocument/2006/relationships/diagramColors" Target="../diagrams/colors5.xml"/><Relationship Id="rId10" Type="http://schemas.openxmlformats.org/officeDocument/2006/relationships/slide" Target="slide7.xml"/><Relationship Id="rId4" Type="http://schemas.openxmlformats.org/officeDocument/2006/relationships/diagramQuickStyle" Target="../diagrams/quickStyle5.xml"/><Relationship Id="rId9" Type="http://schemas.openxmlformats.org/officeDocument/2006/relationships/slide" Target="slide3.xml"/><Relationship Id="rId1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slide" Target="slide17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slide" Target="slide13.xml"/><Relationship Id="rId2" Type="http://schemas.openxmlformats.org/officeDocument/2006/relationships/diagramData" Target="../diagrams/data6.xml"/><Relationship Id="rId16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6.xml"/><Relationship Id="rId15" Type="http://schemas.openxmlformats.org/officeDocument/2006/relationships/slide" Target="slide1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5.png"/><Relationship Id="rId1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slide" Target="slide15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slide" Target="slide16.xml"/><Relationship Id="rId2" Type="http://schemas.openxmlformats.org/officeDocument/2006/relationships/diagramData" Target="../diagrams/data7.xml"/><Relationship Id="rId16" Type="http://schemas.openxmlformats.org/officeDocument/2006/relationships/slide" Target="slide3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openxmlformats.org/officeDocument/2006/relationships/image" Target="../media/image15.png"/><Relationship Id="rId5" Type="http://schemas.openxmlformats.org/officeDocument/2006/relationships/diagramColors" Target="../diagrams/colors7.xml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slide" Target="slide14.xml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Layout" Target="../diagrams/layout8.xml"/><Relationship Id="rId7" Type="http://schemas.openxmlformats.org/officeDocument/2006/relationships/slide" Target="slide3.xml"/><Relationship Id="rId12" Type="http://schemas.openxmlformats.org/officeDocument/2006/relationships/slide" Target="slide17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openxmlformats.org/officeDocument/2006/relationships/slide" Target="slide10.xml"/><Relationship Id="rId5" Type="http://schemas.openxmlformats.org/officeDocument/2006/relationships/diagramColors" Target="../diagrams/colors8.xml"/><Relationship Id="rId10" Type="http://schemas.openxmlformats.org/officeDocument/2006/relationships/slide" Target="slide9.xml"/><Relationship Id="rId4" Type="http://schemas.openxmlformats.org/officeDocument/2006/relationships/diagramQuickStyle" Target="../diagrams/quickStyle8.xml"/><Relationship Id="rId9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Layout" Target="../diagrams/layout9.xml"/><Relationship Id="rId7" Type="http://schemas.openxmlformats.org/officeDocument/2006/relationships/slide" Target="slide2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openxmlformats.org/officeDocument/2006/relationships/slide" Target="slide7.xml"/><Relationship Id="rId5" Type="http://schemas.openxmlformats.org/officeDocument/2006/relationships/diagramColors" Target="../diagrams/colors9.xml"/><Relationship Id="rId10" Type="http://schemas.openxmlformats.org/officeDocument/2006/relationships/slide" Target="slide10.xml"/><Relationship Id="rId4" Type="http://schemas.openxmlformats.org/officeDocument/2006/relationships/diagramQuickStyle" Target="../diagrams/quickStyle9.xml"/><Relationship Id="rId9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openxmlformats.org/officeDocument/2006/relationships/slide" Target="slide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11" Type="http://schemas.openxmlformats.org/officeDocument/2006/relationships/slide" Target="slide10.xml"/><Relationship Id="rId5" Type="http://schemas.openxmlformats.org/officeDocument/2006/relationships/diagramQuickStyle" Target="../diagrams/quickStyle10.xml"/><Relationship Id="rId10" Type="http://schemas.openxmlformats.org/officeDocument/2006/relationships/slide" Target="slide7.xml"/><Relationship Id="rId4" Type="http://schemas.openxmlformats.org/officeDocument/2006/relationships/diagramLayout" Target="../diagrams/layout10.xml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30689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685800" y="620688"/>
          <a:ext cx="77724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371600" y="5085184"/>
          <a:ext cx="6400800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>
            <a:off x="1619672" y="3068960"/>
            <a:ext cx="5214938" cy="1785938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 flipH="1">
            <a:off x="6300192" y="2852936"/>
            <a:ext cx="2160240" cy="2160240"/>
          </a:xfrm>
          <a:prstGeom prst="triangle">
            <a:avLst>
              <a:gd name="adj" fmla="val 68830"/>
            </a:avLst>
          </a:prstGeom>
          <a:noFill/>
          <a:ln w="76200">
            <a:solidFill>
              <a:srgbClr val="3333CC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</a:t>
            </a:r>
          </a:p>
        </p:txBody>
      </p:sp>
      <p:cxnSp>
        <p:nvCxnSpPr>
          <p:cNvPr id="12" name="Прямая соединительная линия 11"/>
          <p:cNvCxnSpPr>
            <a:stCxn id="8" idx="0"/>
            <a:endCxn id="8" idx="3"/>
          </p:cNvCxnSpPr>
          <p:nvPr/>
        </p:nvCxnSpPr>
        <p:spPr>
          <a:xfrm>
            <a:off x="5797046" y="3068960"/>
            <a:ext cx="0" cy="178593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8" idx="0"/>
          </p:cNvCxnSpPr>
          <p:nvPr/>
        </p:nvCxnSpPr>
        <p:spPr>
          <a:xfrm flipH="1">
            <a:off x="4499992" y="3068960"/>
            <a:ext cx="1297054" cy="172819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44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5286375"/>
            <a:ext cx="4186237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Прямая соединительная линия 23"/>
          <p:cNvCxnSpPr>
            <a:stCxn id="9" idx="0"/>
          </p:cNvCxnSpPr>
          <p:nvPr/>
        </p:nvCxnSpPr>
        <p:spPr>
          <a:xfrm rot="16200000" flipH="1" flipV="1">
            <a:off x="4146550" y="1568450"/>
            <a:ext cx="2286000" cy="200660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Равнобедренный треугольник 8"/>
          <p:cNvSpPr/>
          <p:nvPr/>
        </p:nvSpPr>
        <p:spPr>
          <a:xfrm>
            <a:off x="1143000" y="1428750"/>
            <a:ext cx="6429375" cy="2286000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47" name="TextBox 31"/>
          <p:cNvSpPr txBox="1">
            <a:spLocks noChangeArrowheads="1"/>
          </p:cNvSpPr>
          <p:nvPr/>
        </p:nvSpPr>
        <p:spPr bwMode="auto">
          <a:xfrm>
            <a:off x="3286125" y="2071688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TextBox 32"/>
          <p:cNvSpPr txBox="1">
            <a:spLocks noChangeArrowheads="1"/>
          </p:cNvSpPr>
          <p:nvPr/>
        </p:nvSpPr>
        <p:spPr bwMode="auto">
          <a:xfrm>
            <a:off x="6858000" y="1928813"/>
            <a:ext cx="342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9" name="TextBox 33"/>
          <p:cNvSpPr txBox="1">
            <a:spLocks noChangeArrowheads="1"/>
          </p:cNvSpPr>
          <p:nvPr/>
        </p:nvSpPr>
        <p:spPr bwMode="auto">
          <a:xfrm>
            <a:off x="4929188" y="3714750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0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5" y="2357438"/>
            <a:ext cx="428625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Стрелка вправо 27">
            <a:hlinkClick r:id="rId9" action="ppaction://hlinksldjump" tooltip="начало"/>
          </p:cNvPr>
          <p:cNvSpPr/>
          <p:nvPr/>
        </p:nvSpPr>
        <p:spPr>
          <a:xfrm>
            <a:off x="8286776" y="6143644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54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5" name="TextBox 38"/>
          <p:cNvSpPr txBox="1">
            <a:spLocks noChangeArrowheads="1"/>
          </p:cNvSpPr>
          <p:nvPr/>
        </p:nvSpPr>
        <p:spPr bwMode="auto">
          <a:xfrm>
            <a:off x="2786063" y="4643438"/>
            <a:ext cx="27733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Длина медианы </a:t>
            </a:r>
          </a:p>
          <a:p>
            <a:endParaRPr lang="ru-RU" sz="2800">
              <a:latin typeface="Calibri" pitchFamily="34" charset="0"/>
            </a:endParaRPr>
          </a:p>
        </p:txBody>
      </p:sp>
      <p:sp>
        <p:nvSpPr>
          <p:cNvPr id="43" name="Управляющая кнопка: настраиваемая 42">
            <a:hlinkClick r:id="rId10" action="ppaction://hlinksldjump" highlightClick="1"/>
          </p:cNvPr>
          <p:cNvSpPr/>
          <p:nvPr/>
        </p:nvSpPr>
        <p:spPr>
          <a:xfrm>
            <a:off x="7000892" y="5786454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кругленный прямоугольник 14">
            <a:hlinkClick r:id="rId11" action="ppaction://hlinksldjump" tooltip="свойство медианы"/>
          </p:cNvPr>
          <p:cNvSpPr/>
          <p:nvPr/>
        </p:nvSpPr>
        <p:spPr>
          <a:xfrm>
            <a:off x="1857356" y="0"/>
            <a:ext cx="1714512" cy="1142984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Скругленный прямоугольник 15">
            <a:hlinkClick r:id="rId12" action="ppaction://hlinksldjump" tooltip="свойство медианы"/>
          </p:cNvPr>
          <p:cNvSpPr/>
          <p:nvPr/>
        </p:nvSpPr>
        <p:spPr>
          <a:xfrm>
            <a:off x="3714744" y="0"/>
            <a:ext cx="1643074" cy="114298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Скругленный прямоугольник 16">
            <a:hlinkClick r:id="rId13" action="ppaction://hlinksldjump" tooltip="свойство медианы"/>
          </p:cNvPr>
          <p:cNvSpPr/>
          <p:nvPr/>
        </p:nvSpPr>
        <p:spPr>
          <a:xfrm>
            <a:off x="5572132" y="0"/>
            <a:ext cx="1643074" cy="1142984"/>
          </a:xfrm>
          <a:prstGeom prst="roundRect">
            <a:avLst/>
          </a:prstGeom>
          <a:solidFill>
            <a:srgbClr val="FFFFCC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1714500" y="1143000"/>
            <a:ext cx="5000625" cy="114300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4"/>
          </p:cNvCxnSpPr>
          <p:nvPr/>
        </p:nvCxnSpPr>
        <p:spPr>
          <a:xfrm rot="5400000" flipH="1">
            <a:off x="5464969" y="321469"/>
            <a:ext cx="1428750" cy="2500312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5" idx="0"/>
          </p:cNvCxnSpPr>
          <p:nvPr/>
        </p:nvCxnSpPr>
        <p:spPr>
          <a:xfrm rot="5400000" flipH="1" flipV="1">
            <a:off x="4882357" y="904081"/>
            <a:ext cx="2000250" cy="763587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Равнобедренный треугольник 4"/>
          <p:cNvSpPr/>
          <p:nvPr/>
        </p:nvSpPr>
        <p:spPr>
          <a:xfrm>
            <a:off x="1571625" y="285750"/>
            <a:ext cx="5857875" cy="2000250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5786438" y="1285875"/>
            <a:ext cx="142875" cy="142875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27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3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929188" y="571500"/>
            <a:ext cx="1857375" cy="17145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7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6" name="Стрелка вправо 65">
            <a:hlinkClick r:id="rId7" action="ppaction://hlinksldjump" tooltip="начало"/>
          </p:cNvPr>
          <p:cNvSpPr/>
          <p:nvPr/>
        </p:nvSpPr>
        <p:spPr>
          <a:xfrm>
            <a:off x="8286776" y="6072206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90" name="TextBox 66"/>
          <p:cNvSpPr txBox="1">
            <a:spLocks noChangeArrowheads="1"/>
          </p:cNvSpPr>
          <p:nvPr/>
        </p:nvSpPr>
        <p:spPr bwMode="auto">
          <a:xfrm>
            <a:off x="1714500" y="2786063"/>
            <a:ext cx="57150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Три биссектрисы пересекаются в одной точке, которая всегда находится внутри треугольника. Эта точка является центром </a:t>
            </a:r>
            <a:r>
              <a:rPr lang="ru-RU" sz="2800" b="1" i="1" u="sng">
                <a:latin typeface="Times New Roman" pitchFamily="18" charset="0"/>
                <a:cs typeface="Times New Roman" pitchFamily="18" charset="0"/>
              </a:rPr>
              <a:t>вписанной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окружности.  </a:t>
            </a:r>
            <a:endParaRPr lang="ru-RU" sz="2800" b="1" i="1">
              <a:latin typeface="Calibri" pitchFamily="34" charset="0"/>
            </a:endParaRPr>
          </a:p>
        </p:txBody>
      </p:sp>
      <p:sp>
        <p:nvSpPr>
          <p:cNvPr id="84" name="Управляющая кнопка: настраиваемая 83">
            <a:hlinkClick r:id="rId8" action="ppaction://hlinksldjump" highlightClick="1"/>
          </p:cNvPr>
          <p:cNvSpPr/>
          <p:nvPr/>
        </p:nvSpPr>
        <p:spPr>
          <a:xfrm>
            <a:off x="7786710" y="4857760"/>
            <a:ext cx="357190" cy="285752"/>
          </a:xfrm>
          <a:prstGeom prst="actionButtonBlank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кругленный прямоугольник 26">
            <a:hlinkClick r:id="rId9" action="ppaction://hlinksldjump" tooltip="свойство медианы"/>
          </p:cNvPr>
          <p:cNvSpPr/>
          <p:nvPr/>
        </p:nvSpPr>
        <p:spPr>
          <a:xfrm>
            <a:off x="4000500" y="5857875"/>
            <a:ext cx="2714625" cy="1000125"/>
          </a:xfrm>
          <a:prstGeom prst="roundRect">
            <a:avLst>
              <a:gd name="adj" fmla="val 1843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8" name="Скругленный прямоугольник 27">
            <a:hlinkClick r:id="rId10" action="ppaction://hlinksldjump" tooltip="свойство медианы"/>
          </p:cNvPr>
          <p:cNvSpPr/>
          <p:nvPr/>
        </p:nvSpPr>
        <p:spPr>
          <a:xfrm>
            <a:off x="2357438" y="5929313"/>
            <a:ext cx="1357312" cy="9286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5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 rot="5400000">
            <a:off x="5267325" y="1376363"/>
            <a:ext cx="2143125" cy="110490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Равнобедренный треугольник 22"/>
          <p:cNvSpPr/>
          <p:nvPr/>
        </p:nvSpPr>
        <p:spPr>
          <a:xfrm>
            <a:off x="2286000" y="857250"/>
            <a:ext cx="5786438" cy="2143125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2296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4489450"/>
            <a:ext cx="11430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TextBox 57"/>
          <p:cNvSpPr txBox="1">
            <a:spLocks noChangeArrowheads="1"/>
          </p:cNvSpPr>
          <p:nvPr/>
        </p:nvSpPr>
        <p:spPr bwMode="auto">
          <a:xfrm>
            <a:off x="4572000" y="1285875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9" name="TextBox 58"/>
          <p:cNvSpPr txBox="1">
            <a:spLocks noChangeArrowheads="1"/>
          </p:cNvSpPr>
          <p:nvPr/>
        </p:nvSpPr>
        <p:spPr bwMode="auto">
          <a:xfrm>
            <a:off x="7429500" y="1428750"/>
            <a:ext cx="342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0" name="TextBox 59"/>
          <p:cNvSpPr txBox="1">
            <a:spLocks noChangeArrowheads="1"/>
          </p:cNvSpPr>
          <p:nvPr/>
        </p:nvSpPr>
        <p:spPr bwMode="auto">
          <a:xfrm>
            <a:off x="5357813" y="2905125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143375" y="2428875"/>
            <a:ext cx="484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715125" y="2428875"/>
            <a:ext cx="484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Дуга 62"/>
          <p:cNvSpPr/>
          <p:nvPr/>
        </p:nvSpPr>
        <p:spPr>
          <a:xfrm rot="12008653">
            <a:off x="5975350" y="1309688"/>
            <a:ext cx="1049338" cy="452437"/>
          </a:xfrm>
          <a:prstGeom prst="arc">
            <a:avLst>
              <a:gd name="adj1" fmla="val 16200000"/>
              <a:gd name="adj2" fmla="val 347917"/>
            </a:avLst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Дуга 63"/>
          <p:cNvSpPr/>
          <p:nvPr/>
        </p:nvSpPr>
        <p:spPr>
          <a:xfrm rot="9001529">
            <a:off x="6383338" y="1162050"/>
            <a:ext cx="1408112" cy="357188"/>
          </a:xfrm>
          <a:prstGeom prst="arc">
            <a:avLst>
              <a:gd name="adj1" fmla="val 15469351"/>
              <a:gd name="adj2" fmla="val 2144466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0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63" y="1071563"/>
            <a:ext cx="1714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0" y="1143000"/>
            <a:ext cx="1714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6" name="Стрелка вправо 65">
            <a:hlinkClick r:id="rId9" action="ppaction://hlinksldjump" tooltip="начало"/>
          </p:cNvPr>
          <p:cNvSpPr/>
          <p:nvPr/>
        </p:nvSpPr>
        <p:spPr>
          <a:xfrm>
            <a:off x="8286776" y="6072206"/>
            <a:ext cx="642942" cy="50006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20" name="TextBox 74"/>
          <p:cNvSpPr txBox="1">
            <a:spLocks noChangeArrowheads="1"/>
          </p:cNvSpPr>
          <p:nvPr/>
        </p:nvSpPr>
        <p:spPr bwMode="auto">
          <a:xfrm>
            <a:off x="2428875" y="3429000"/>
            <a:ext cx="51435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Биссектриса делит сторону треугольника на отрезки, пропорциональные двум другим сторонам:</a:t>
            </a:r>
          </a:p>
        </p:txBody>
      </p:sp>
      <p:sp>
        <p:nvSpPr>
          <p:cNvPr id="53" name="Управляющая кнопка: настраиваемая 52">
            <a:hlinkClick r:id="rId10" action="ppaction://hlinksldjump" highlightClick="1"/>
          </p:cNvPr>
          <p:cNvSpPr/>
          <p:nvPr/>
        </p:nvSpPr>
        <p:spPr>
          <a:xfrm>
            <a:off x="8429652" y="4857760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Скругленный прямоугольник 31">
            <a:hlinkClick r:id="rId11" action="ppaction://hlinksldjump" tooltip="свойство медианы"/>
          </p:cNvPr>
          <p:cNvSpPr/>
          <p:nvPr/>
        </p:nvSpPr>
        <p:spPr>
          <a:xfrm>
            <a:off x="0" y="2643188"/>
            <a:ext cx="1071563" cy="785812"/>
          </a:xfrm>
          <a:prstGeom prst="round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rgbClr val="FFCCCC"/>
              </a:gs>
              <a:gs pos="100000">
                <a:srgbClr val="FFCCCC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Скругленный прямоугольник 32">
            <a:hlinkClick r:id="rId12" action="ppaction://hlinksldjump" tooltip="свойство медианы"/>
          </p:cNvPr>
          <p:cNvSpPr/>
          <p:nvPr/>
        </p:nvSpPr>
        <p:spPr>
          <a:xfrm>
            <a:off x="3500430" y="5786454"/>
            <a:ext cx="2071702" cy="785818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Скругленный прямоугольник 33">
            <a:hlinkClick r:id="rId13" action="ppaction://hlinksldjump" tooltip="свойство медианы"/>
          </p:cNvPr>
          <p:cNvSpPr/>
          <p:nvPr/>
        </p:nvSpPr>
        <p:spPr>
          <a:xfrm>
            <a:off x="0" y="2643206"/>
            <a:ext cx="1071538" cy="785794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rot="5400000">
            <a:off x="4124325" y="2019300"/>
            <a:ext cx="1928813" cy="1033463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3" y="1809750"/>
            <a:ext cx="142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1857375"/>
            <a:ext cx="142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Дуга 70"/>
          <p:cNvSpPr/>
          <p:nvPr/>
        </p:nvSpPr>
        <p:spPr>
          <a:xfrm rot="12008653">
            <a:off x="4683125" y="1955800"/>
            <a:ext cx="636588" cy="347663"/>
          </a:xfrm>
          <a:prstGeom prst="arc">
            <a:avLst>
              <a:gd name="adj1" fmla="val 11963265"/>
              <a:gd name="adj2" fmla="val 0"/>
            </a:avLst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Дуга 71"/>
          <p:cNvSpPr/>
          <p:nvPr/>
        </p:nvSpPr>
        <p:spPr>
          <a:xfrm rot="11701452">
            <a:off x="5132388" y="1809750"/>
            <a:ext cx="811212" cy="573088"/>
          </a:xfrm>
          <a:prstGeom prst="arc">
            <a:avLst>
              <a:gd name="adj1" fmla="val 10668928"/>
              <a:gd name="adj2" fmla="val 18718448"/>
            </a:avLst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26" name="TextBox 72"/>
          <p:cNvSpPr txBox="1">
            <a:spLocks noChangeArrowheads="1"/>
          </p:cNvSpPr>
          <p:nvPr/>
        </p:nvSpPr>
        <p:spPr bwMode="auto">
          <a:xfrm>
            <a:off x="3286125" y="1928813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7" name="TextBox 73"/>
          <p:cNvSpPr txBox="1">
            <a:spLocks noChangeArrowheads="1"/>
          </p:cNvSpPr>
          <p:nvPr/>
        </p:nvSpPr>
        <p:spPr bwMode="auto">
          <a:xfrm>
            <a:off x="6143625" y="2000250"/>
            <a:ext cx="342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29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7425" y="3000375"/>
            <a:ext cx="3921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33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94338" y="3000375"/>
            <a:ext cx="50641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35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2428875"/>
            <a:ext cx="365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37" name="Picture 2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" y="4786313"/>
            <a:ext cx="3100388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39" name="Picture 2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25938" y="5214938"/>
            <a:ext cx="33178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Равнобедренный треугольник 7"/>
          <p:cNvSpPr/>
          <p:nvPr/>
        </p:nvSpPr>
        <p:spPr>
          <a:xfrm>
            <a:off x="928688" y="1571625"/>
            <a:ext cx="5857875" cy="1928813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6" name="Стрелка вправо 65">
            <a:hlinkClick r:id="rId13" action="ppaction://hlinksldjump" tooltip="начало"/>
          </p:cNvPr>
          <p:cNvSpPr/>
          <p:nvPr/>
        </p:nvSpPr>
        <p:spPr>
          <a:xfrm>
            <a:off x="8429652" y="6072206"/>
            <a:ext cx="642942" cy="50006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44" name="TextBox 75"/>
          <p:cNvSpPr txBox="1">
            <a:spLocks noChangeArrowheads="1"/>
          </p:cNvSpPr>
          <p:nvPr/>
        </p:nvSpPr>
        <p:spPr bwMode="auto">
          <a:xfrm>
            <a:off x="2500313" y="4214813"/>
            <a:ext cx="3500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Длина биссектрисы</a:t>
            </a:r>
          </a:p>
        </p:txBody>
      </p:sp>
      <p:sp>
        <p:nvSpPr>
          <p:cNvPr id="53" name="Управляющая кнопка: настраиваемая 52">
            <a:hlinkClick r:id="rId14" action="ppaction://hlinksldjump" highlightClick="1"/>
          </p:cNvPr>
          <p:cNvSpPr/>
          <p:nvPr/>
        </p:nvSpPr>
        <p:spPr>
          <a:xfrm>
            <a:off x="7643834" y="6143644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Скругленный прямоугольник 31">
            <a:hlinkClick r:id="rId15" action="ppaction://hlinksldjump" tooltip="свойство медианы"/>
          </p:cNvPr>
          <p:cNvSpPr/>
          <p:nvPr/>
        </p:nvSpPr>
        <p:spPr>
          <a:xfrm>
            <a:off x="4572000" y="0"/>
            <a:ext cx="1785950" cy="121442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Скругленный прямоугольник 33">
            <a:hlinkClick r:id="rId16" action="ppaction://hlinksldjump" tooltip="свойство медианы"/>
          </p:cNvPr>
          <p:cNvSpPr/>
          <p:nvPr/>
        </p:nvSpPr>
        <p:spPr>
          <a:xfrm>
            <a:off x="2571736" y="0"/>
            <a:ext cx="1785950" cy="1214398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10800000" flipV="1">
            <a:off x="642938" y="785813"/>
            <a:ext cx="4429125" cy="1785937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49" idx="0"/>
            <a:endCxn id="49" idx="3"/>
          </p:cNvCxnSpPr>
          <p:nvPr/>
        </p:nvCxnSpPr>
        <p:spPr>
          <a:xfrm rot="16200000" flipH="1">
            <a:off x="3509169" y="1427956"/>
            <a:ext cx="2286000" cy="158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49" idx="4"/>
          </p:cNvCxnSpPr>
          <p:nvPr/>
        </p:nvCxnSpPr>
        <p:spPr>
          <a:xfrm>
            <a:off x="4214813" y="571500"/>
            <a:ext cx="2286000" cy="2000250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4572000" y="857250"/>
            <a:ext cx="142875" cy="14287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84"/>
          <p:cNvGrpSpPr>
            <a:grpSpLocks/>
          </p:cNvGrpSpPr>
          <p:nvPr/>
        </p:nvGrpSpPr>
        <p:grpSpPr bwMode="auto">
          <a:xfrm>
            <a:off x="4643438" y="2357438"/>
            <a:ext cx="214312" cy="214312"/>
            <a:chOff x="2857488" y="1428736"/>
            <a:chExt cx="214314" cy="214314"/>
          </a:xfrm>
        </p:grpSpPr>
        <p:cxnSp>
          <p:nvCxnSpPr>
            <p:cNvPr id="76" name="Прямая соединительная линия 75"/>
            <p:cNvCxnSpPr/>
            <p:nvPr/>
          </p:nvCxnSpPr>
          <p:spPr>
            <a:xfrm>
              <a:off x="2857488" y="1428736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rot="5400000">
              <a:off x="2964645" y="1535893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95"/>
          <p:cNvGrpSpPr>
            <a:grpSpLocks/>
          </p:cNvGrpSpPr>
          <p:nvPr/>
        </p:nvGrpSpPr>
        <p:grpSpPr bwMode="auto">
          <a:xfrm>
            <a:off x="4000500" y="714375"/>
            <a:ext cx="357188" cy="142875"/>
            <a:chOff x="2357422" y="642918"/>
            <a:chExt cx="357190" cy="142876"/>
          </a:xfrm>
        </p:grpSpPr>
        <p:cxnSp>
          <p:nvCxnSpPr>
            <p:cNvPr id="93" name="Прямая соединительная линия 92"/>
            <p:cNvCxnSpPr/>
            <p:nvPr/>
          </p:nvCxnSpPr>
          <p:spPr>
            <a:xfrm rot="16200000" flipH="1">
              <a:off x="2357422" y="642918"/>
              <a:ext cx="142876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flipV="1">
              <a:off x="2500298" y="642918"/>
              <a:ext cx="214314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9" name="Равнобедренный треугольник 48"/>
          <p:cNvSpPr/>
          <p:nvPr/>
        </p:nvSpPr>
        <p:spPr>
          <a:xfrm>
            <a:off x="571500" y="285750"/>
            <a:ext cx="5929313" cy="2286000"/>
          </a:xfrm>
          <a:prstGeom prst="triangle">
            <a:avLst>
              <a:gd name="adj" fmla="val 68830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7" name="Стрелка вправо 76">
            <a:hlinkClick r:id="rId7" action="ppaction://hlinksldjump" tooltip="начало"/>
          </p:cNvPr>
          <p:cNvSpPr/>
          <p:nvPr/>
        </p:nvSpPr>
        <p:spPr>
          <a:xfrm>
            <a:off x="8286776" y="6143644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71" name="TextBox 77"/>
          <p:cNvSpPr txBox="1">
            <a:spLocks noChangeArrowheads="1"/>
          </p:cNvSpPr>
          <p:nvPr/>
        </p:nvSpPr>
        <p:spPr bwMode="auto">
          <a:xfrm>
            <a:off x="714375" y="3500438"/>
            <a:ext cx="60007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Прямые, содержащие высоты треугольника, пересекаются в одной точке. Эта точка называется </a:t>
            </a:r>
            <a:r>
              <a:rPr lang="ru-RU" sz="2800" b="1" i="1" u="sng">
                <a:latin typeface="Times New Roman" pitchFamily="18" charset="0"/>
                <a:cs typeface="Times New Roman" pitchFamily="18" charset="0"/>
              </a:rPr>
              <a:t>ортоцентром</a:t>
            </a:r>
            <a:endParaRPr lang="ru-RU" b="1" i="1" u="sng">
              <a:latin typeface="Calibri" pitchFamily="34" charset="0"/>
            </a:endParaRPr>
          </a:p>
        </p:txBody>
      </p:sp>
      <p:sp>
        <p:nvSpPr>
          <p:cNvPr id="92" name="Управляющая кнопка: настраиваемая 91">
            <a:hlinkClick r:id="rId8" action="ppaction://hlinksldjump" highlightClick="1"/>
          </p:cNvPr>
          <p:cNvSpPr/>
          <p:nvPr/>
        </p:nvSpPr>
        <p:spPr>
          <a:xfrm>
            <a:off x="6715140" y="4929198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Скругленный прямоугольник 38">
            <a:hlinkClick r:id="rId9" action="ppaction://hlinksldjump" tooltip="свойство медианы"/>
          </p:cNvPr>
          <p:cNvSpPr/>
          <p:nvPr/>
        </p:nvSpPr>
        <p:spPr>
          <a:xfrm>
            <a:off x="7858148" y="2500306"/>
            <a:ext cx="1285852" cy="85723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0" name="Скругленный прямоугольник 39">
            <a:hlinkClick r:id="rId10" action="ppaction://hlinksldjump" tooltip="свойство медианы"/>
          </p:cNvPr>
          <p:cNvSpPr/>
          <p:nvPr/>
        </p:nvSpPr>
        <p:spPr>
          <a:xfrm>
            <a:off x="3286116" y="5929330"/>
            <a:ext cx="2500330" cy="928694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1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80" name="Прямая соединительная линия 79"/>
          <p:cNvCxnSpPr>
            <a:endCxn id="50" idx="4"/>
          </p:cNvCxnSpPr>
          <p:nvPr/>
        </p:nvCxnSpPr>
        <p:spPr>
          <a:xfrm>
            <a:off x="6143625" y="428625"/>
            <a:ext cx="2286000" cy="2000250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endCxn id="50" idx="2"/>
          </p:cNvCxnSpPr>
          <p:nvPr/>
        </p:nvCxnSpPr>
        <p:spPr>
          <a:xfrm rot="10800000" flipV="1">
            <a:off x="2428875" y="642938"/>
            <a:ext cx="4500563" cy="1785937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>
            <a:endCxn id="50" idx="3"/>
          </p:cNvCxnSpPr>
          <p:nvPr/>
        </p:nvCxnSpPr>
        <p:spPr>
          <a:xfrm rot="5400000">
            <a:off x="5458619" y="1315244"/>
            <a:ext cx="2214562" cy="12700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Овал 83"/>
          <p:cNvSpPr/>
          <p:nvPr/>
        </p:nvSpPr>
        <p:spPr>
          <a:xfrm>
            <a:off x="6500813" y="714375"/>
            <a:ext cx="142875" cy="14287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85"/>
          <p:cNvGrpSpPr>
            <a:grpSpLocks/>
          </p:cNvGrpSpPr>
          <p:nvPr/>
        </p:nvGrpSpPr>
        <p:grpSpPr bwMode="auto">
          <a:xfrm>
            <a:off x="6572250" y="2214563"/>
            <a:ext cx="214313" cy="214312"/>
            <a:chOff x="2857488" y="1428736"/>
            <a:chExt cx="214314" cy="214314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>
              <a:off x="2857488" y="1428736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5400000">
              <a:off x="2964645" y="1535893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Прямая соединительная линия 100"/>
          <p:cNvCxnSpPr/>
          <p:nvPr/>
        </p:nvCxnSpPr>
        <p:spPr>
          <a:xfrm rot="16200000" flipH="1">
            <a:off x="6858000" y="571500"/>
            <a:ext cx="142875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82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38" y="4286250"/>
            <a:ext cx="31115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3" name="TextBox 111"/>
          <p:cNvSpPr txBox="1">
            <a:spLocks noChangeArrowheads="1"/>
          </p:cNvSpPr>
          <p:nvPr/>
        </p:nvSpPr>
        <p:spPr bwMode="auto">
          <a:xfrm>
            <a:off x="4714875" y="619125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4" name="TextBox 112"/>
          <p:cNvSpPr txBox="1">
            <a:spLocks noChangeArrowheads="1"/>
          </p:cNvSpPr>
          <p:nvPr/>
        </p:nvSpPr>
        <p:spPr bwMode="auto">
          <a:xfrm>
            <a:off x="7286625" y="571500"/>
            <a:ext cx="342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5" name="TextBox 114"/>
          <p:cNvSpPr txBox="1">
            <a:spLocks noChangeArrowheads="1"/>
          </p:cNvSpPr>
          <p:nvPr/>
        </p:nvSpPr>
        <p:spPr bwMode="auto">
          <a:xfrm>
            <a:off x="5715000" y="2357438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87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25" y="1428750"/>
            <a:ext cx="4127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89" name="Picture 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38" y="1262063"/>
            <a:ext cx="3730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91" name="Picture 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88" y="1447800"/>
            <a:ext cx="4286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9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9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9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97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2428875" y="214313"/>
            <a:ext cx="6000750" cy="2214562"/>
          </a:xfrm>
          <a:prstGeom prst="triangle">
            <a:avLst>
              <a:gd name="adj" fmla="val 68830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</a:t>
            </a:r>
          </a:p>
        </p:txBody>
      </p:sp>
      <p:sp>
        <p:nvSpPr>
          <p:cNvPr id="77" name="Стрелка вправо 76">
            <a:hlinkClick r:id="rId11" action="ppaction://hlinksldjump" tooltip="начало"/>
          </p:cNvPr>
          <p:cNvSpPr/>
          <p:nvPr/>
        </p:nvSpPr>
        <p:spPr>
          <a:xfrm>
            <a:off x="8429652" y="6143644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402" name="TextBox 80"/>
          <p:cNvSpPr txBox="1">
            <a:spLocks noChangeArrowheads="1"/>
          </p:cNvSpPr>
          <p:nvPr/>
        </p:nvSpPr>
        <p:spPr bwMode="auto">
          <a:xfrm>
            <a:off x="2500313" y="3571875"/>
            <a:ext cx="4857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Высоты треугольника обратно пропорциональны </a:t>
            </a:r>
          </a:p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его сторонам:</a:t>
            </a:r>
            <a:endParaRPr lang="ru-RU" sz="2800">
              <a:latin typeface="Calibri" pitchFamily="34" charset="0"/>
            </a:endParaRPr>
          </a:p>
        </p:txBody>
      </p:sp>
      <p:grpSp>
        <p:nvGrpSpPr>
          <p:cNvPr id="3" name="Группа 95"/>
          <p:cNvGrpSpPr>
            <a:grpSpLocks/>
          </p:cNvGrpSpPr>
          <p:nvPr/>
        </p:nvGrpSpPr>
        <p:grpSpPr bwMode="auto">
          <a:xfrm>
            <a:off x="5929313" y="571500"/>
            <a:ext cx="357187" cy="142875"/>
            <a:chOff x="2357422" y="642918"/>
            <a:chExt cx="357190" cy="142876"/>
          </a:xfrm>
        </p:grpSpPr>
        <p:cxnSp>
          <p:nvCxnSpPr>
            <p:cNvPr id="96" name="Прямая соединительная линия 95"/>
            <p:cNvCxnSpPr/>
            <p:nvPr/>
          </p:nvCxnSpPr>
          <p:spPr>
            <a:xfrm rot="16200000" flipH="1">
              <a:off x="2357422" y="642918"/>
              <a:ext cx="142876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flipV="1">
              <a:off x="2500298" y="642918"/>
              <a:ext cx="214314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Управляющая кнопка: настраиваемая 103">
            <a:hlinkClick r:id="rId12" action="ppaction://hlinksldjump" highlightClick="1"/>
          </p:cNvPr>
          <p:cNvSpPr/>
          <p:nvPr/>
        </p:nvSpPr>
        <p:spPr>
          <a:xfrm>
            <a:off x="8501090" y="4786322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Скругленный прямоугольник 46">
            <a:hlinkClick r:id="rId13" action="ppaction://hlinksldjump" tooltip="свойство медианы"/>
          </p:cNvPr>
          <p:cNvSpPr/>
          <p:nvPr/>
        </p:nvSpPr>
        <p:spPr>
          <a:xfrm>
            <a:off x="3428992" y="5857892"/>
            <a:ext cx="2214578" cy="857256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Скругленный прямоугольник 47">
            <a:hlinkClick r:id="rId14" action="ppaction://hlinksldjump" tooltip="свойство медианы"/>
          </p:cNvPr>
          <p:cNvSpPr/>
          <p:nvPr/>
        </p:nvSpPr>
        <p:spPr>
          <a:xfrm>
            <a:off x="0" y="2571744"/>
            <a:ext cx="1071538" cy="785794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109" name="Прямая соединительная линия 108"/>
          <p:cNvCxnSpPr>
            <a:stCxn id="51" idx="0"/>
            <a:endCxn id="51" idx="3"/>
          </p:cNvCxnSpPr>
          <p:nvPr/>
        </p:nvCxnSpPr>
        <p:spPr>
          <a:xfrm rot="16200000" flipH="1">
            <a:off x="4477544" y="2750344"/>
            <a:ext cx="2073275" cy="1587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4" name="TextBox 115"/>
          <p:cNvSpPr txBox="1">
            <a:spLocks noChangeArrowheads="1"/>
          </p:cNvSpPr>
          <p:nvPr/>
        </p:nvSpPr>
        <p:spPr bwMode="auto">
          <a:xfrm>
            <a:off x="3143250" y="22860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5" name="TextBox 116"/>
          <p:cNvSpPr txBox="1">
            <a:spLocks noChangeArrowheads="1"/>
          </p:cNvSpPr>
          <p:nvPr/>
        </p:nvSpPr>
        <p:spPr bwMode="auto">
          <a:xfrm>
            <a:off x="6429375" y="2286000"/>
            <a:ext cx="342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6" name="TextBox 117"/>
          <p:cNvSpPr txBox="1">
            <a:spLocks noChangeArrowheads="1"/>
          </p:cNvSpPr>
          <p:nvPr/>
        </p:nvSpPr>
        <p:spPr bwMode="auto">
          <a:xfrm>
            <a:off x="4786313" y="3786188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18"/>
          <p:cNvGrpSpPr>
            <a:grpSpLocks/>
          </p:cNvGrpSpPr>
          <p:nvPr/>
        </p:nvGrpSpPr>
        <p:grpSpPr bwMode="auto">
          <a:xfrm>
            <a:off x="5500688" y="3571875"/>
            <a:ext cx="214312" cy="214313"/>
            <a:chOff x="2857488" y="1428736"/>
            <a:chExt cx="214314" cy="214314"/>
          </a:xfrm>
        </p:grpSpPr>
        <p:cxnSp>
          <p:nvCxnSpPr>
            <p:cNvPr id="120" name="Прямая соединительная линия 119"/>
            <p:cNvCxnSpPr/>
            <p:nvPr/>
          </p:nvCxnSpPr>
          <p:spPr>
            <a:xfrm>
              <a:off x="2857488" y="1428736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rot="5400000">
              <a:off x="2964644" y="1535894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408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2571750"/>
            <a:ext cx="457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410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3214688"/>
            <a:ext cx="261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412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3214688"/>
            <a:ext cx="288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414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63" y="4857750"/>
            <a:ext cx="32369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417" name="Picture 1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" y="5443538"/>
            <a:ext cx="5110162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419" name="Picture 1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75" y="5457825"/>
            <a:ext cx="2398713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Равнобедренный треугольник 50"/>
          <p:cNvSpPr/>
          <p:nvPr/>
        </p:nvSpPr>
        <p:spPr>
          <a:xfrm>
            <a:off x="1285875" y="1714500"/>
            <a:ext cx="6143625" cy="2071688"/>
          </a:xfrm>
          <a:prstGeom prst="triangle">
            <a:avLst>
              <a:gd name="adj" fmla="val 68830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7" name="Стрелка вправо 76">
            <a:hlinkClick r:id="rId13" action="ppaction://hlinksldjump" tooltip="начало"/>
          </p:cNvPr>
          <p:cNvSpPr/>
          <p:nvPr/>
        </p:nvSpPr>
        <p:spPr>
          <a:xfrm>
            <a:off x="8429652" y="6215082"/>
            <a:ext cx="642942" cy="57150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424" name="TextBox 88"/>
          <p:cNvSpPr txBox="1">
            <a:spLocks noChangeArrowheads="1"/>
          </p:cNvSpPr>
          <p:nvPr/>
        </p:nvSpPr>
        <p:spPr bwMode="auto">
          <a:xfrm>
            <a:off x="3286125" y="4214813"/>
            <a:ext cx="2786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Длина высоты</a:t>
            </a:r>
          </a:p>
        </p:txBody>
      </p:sp>
      <p:sp>
        <p:nvSpPr>
          <p:cNvPr id="74" name="Управляющая кнопка: настраиваемая 73">
            <a:hlinkClick r:id="rId14" action="ppaction://hlinksldjump" highlightClick="1"/>
          </p:cNvPr>
          <p:cNvSpPr/>
          <p:nvPr/>
        </p:nvSpPr>
        <p:spPr>
          <a:xfrm>
            <a:off x="7643834" y="6357958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Скругленный прямоугольник 41">
            <a:hlinkClick r:id="rId15" action="ppaction://hlinksldjump" tooltip="свойство медианы"/>
          </p:cNvPr>
          <p:cNvSpPr/>
          <p:nvPr/>
        </p:nvSpPr>
        <p:spPr>
          <a:xfrm>
            <a:off x="3357554" y="0"/>
            <a:ext cx="1143008" cy="857232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3" name="Скругленный прямоугольник 42">
            <a:hlinkClick r:id="rId16" action="ppaction://hlinksldjump" tooltip="свойство медианы"/>
          </p:cNvPr>
          <p:cNvSpPr/>
          <p:nvPr/>
        </p:nvSpPr>
        <p:spPr>
          <a:xfrm>
            <a:off x="4572032" y="0"/>
            <a:ext cx="1142976" cy="85723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Геометрия, 7 – 9. Учебник для общеобразовательных учреждений./ Л.С.Атанасян, В.Ф. Бутузов и др.- М.:Просвещение, 2010.-384с.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Поурочные разработки по геометрии к учебному комплекту Л.С.Атанасян и др. 7 класс./Н.Ф.Гаврилова – М.:ВАКО, 2009.- 368с.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Геометрия 7. Рабочая тетрадь./Ю.А.Глазков и  др. – М.:Просвещение, 2009. – 96с.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Дидактические материалы по геометрии для 7./Б.Г.Зив и др. – М.:Просещение, 2009. – 144с.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Наглядный справочник по математике для 7-11 классов./Л.Э.Генденштейн. – М.:Илекса, 2010. – 96с.</a:t>
            </a:r>
          </a:p>
        </p:txBody>
      </p:sp>
      <p:sp>
        <p:nvSpPr>
          <p:cNvPr id="4" name="Стрелка вправо 3">
            <a:hlinkClick r:id="rId2" action="ppaction://hlinksldjump" tooltip="начало"/>
          </p:cNvPr>
          <p:cNvSpPr/>
          <p:nvPr/>
        </p:nvSpPr>
        <p:spPr>
          <a:xfrm>
            <a:off x="8143900" y="6000792"/>
            <a:ext cx="642942" cy="57148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2928938" y="1571625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Схема 23"/>
          <p:cNvGraphicFramePr/>
          <p:nvPr/>
        </p:nvGraphicFramePr>
        <p:xfrm>
          <a:off x="285720" y="3786190"/>
          <a:ext cx="8643998" cy="281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7" name="Прямая соединительная линия 26">
            <a:hlinkClick r:id="rId7" action="ppaction://hlinksldjump" tooltip="высота"/>
          </p:cNvPr>
          <p:cNvCxnSpPr/>
          <p:nvPr/>
        </p:nvCxnSpPr>
        <p:spPr>
          <a:xfrm rot="5400000">
            <a:off x="4679156" y="2607469"/>
            <a:ext cx="1787525" cy="1588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hlinkClick r:id="rId7" action="ppaction://hlinksldjump" tooltip="биссектриса"/>
          </p:cNvPr>
          <p:cNvCxnSpPr>
            <a:stCxn id="25" idx="0"/>
          </p:cNvCxnSpPr>
          <p:nvPr/>
        </p:nvCxnSpPr>
        <p:spPr>
          <a:xfrm rot="16200000" flipH="1" flipV="1">
            <a:off x="4481513" y="2376487"/>
            <a:ext cx="1785938" cy="461963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hlinkClick r:id="rId7" action="ppaction://hlinksldjump" tooltip="медиана"/>
          </p:cNvPr>
          <p:cNvCxnSpPr>
            <a:stCxn id="25" idx="0"/>
          </p:cNvCxnSpPr>
          <p:nvPr/>
        </p:nvCxnSpPr>
        <p:spPr>
          <a:xfrm rot="16200000" flipH="1" flipV="1">
            <a:off x="4017169" y="1912144"/>
            <a:ext cx="1785938" cy="139065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29000" y="3925888"/>
            <a:ext cx="5286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отрезок,  соединяющий вершину треугольника с серединой противолежащей стороны.</a:t>
            </a:r>
            <a:endParaRPr lang="ru-RU" b="1" i="1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29000" y="4714875"/>
            <a:ext cx="5429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отрезок, который соединяет вершину треугольника в точкой на противолежащей стороне и делит внутренний угол пополам.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429000" y="5643563"/>
            <a:ext cx="5357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перпендикуляр, опущенный из вершины треугольника на прямую, содержащую противолежащую сторону треугольника.</a:t>
            </a:r>
          </a:p>
        </p:txBody>
      </p:sp>
      <p:sp>
        <p:nvSpPr>
          <p:cNvPr id="17" name="Дуга 16"/>
          <p:cNvSpPr/>
          <p:nvPr/>
        </p:nvSpPr>
        <p:spPr>
          <a:xfrm rot="10304752">
            <a:off x="4954588" y="1417638"/>
            <a:ext cx="914400" cy="914400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Дуга 17"/>
          <p:cNvSpPr/>
          <p:nvPr/>
        </p:nvSpPr>
        <p:spPr>
          <a:xfrm rot="8361268">
            <a:off x="5351463" y="1581150"/>
            <a:ext cx="796925" cy="933450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572125" y="3214688"/>
            <a:ext cx="285750" cy="158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715000" y="3357563"/>
            <a:ext cx="287337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Равнобедренный треугольник 24"/>
          <p:cNvSpPr/>
          <p:nvPr/>
        </p:nvSpPr>
        <p:spPr>
          <a:xfrm>
            <a:off x="1428750" y="1714500"/>
            <a:ext cx="5214938" cy="1785938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5214938" y="3357563"/>
            <a:ext cx="214312" cy="21431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143251" y="3357562"/>
            <a:ext cx="214312" cy="21431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357290" y="214290"/>
            <a:ext cx="6715172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Три замечательные линии треугольника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2928938" y="1571625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Схема 23"/>
          <p:cNvGraphicFramePr/>
          <p:nvPr/>
        </p:nvGraphicFramePr>
        <p:xfrm>
          <a:off x="285720" y="3786190"/>
          <a:ext cx="8643998" cy="281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 rot="5400000">
            <a:off x="4679156" y="2607469"/>
            <a:ext cx="1787525" cy="1588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5" idx="0"/>
          </p:cNvCxnSpPr>
          <p:nvPr/>
        </p:nvCxnSpPr>
        <p:spPr>
          <a:xfrm rot="16200000" flipH="1" flipV="1">
            <a:off x="4481513" y="2376487"/>
            <a:ext cx="1785938" cy="461963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5" idx="0"/>
          </p:cNvCxnSpPr>
          <p:nvPr/>
        </p:nvCxnSpPr>
        <p:spPr>
          <a:xfrm rot="16200000" flipH="1" flipV="1">
            <a:off x="4017169" y="1912144"/>
            <a:ext cx="1785938" cy="139065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79" name="TextBox 8"/>
          <p:cNvSpPr txBox="1">
            <a:spLocks noChangeArrowheads="1"/>
          </p:cNvSpPr>
          <p:nvPr/>
        </p:nvSpPr>
        <p:spPr bwMode="auto">
          <a:xfrm>
            <a:off x="3429000" y="3925888"/>
            <a:ext cx="5286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отрезок,  соединяющий вершину треугольника с серединой противолежащей стороны.</a:t>
            </a:r>
            <a:endParaRPr lang="ru-RU" b="1" i="1">
              <a:latin typeface="Calibri" pitchFamily="34" charset="0"/>
            </a:endParaRPr>
          </a:p>
        </p:txBody>
      </p:sp>
      <p:sp>
        <p:nvSpPr>
          <p:cNvPr id="3080" name="TextBox 9"/>
          <p:cNvSpPr txBox="1">
            <a:spLocks noChangeArrowheads="1"/>
          </p:cNvSpPr>
          <p:nvPr/>
        </p:nvSpPr>
        <p:spPr bwMode="auto">
          <a:xfrm>
            <a:off x="3429000" y="4714875"/>
            <a:ext cx="5429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отрезок, который соединяет вершину треугольника в точкой на противолежащей стороне и делит внутренний угол пополам.</a:t>
            </a:r>
          </a:p>
        </p:txBody>
      </p:sp>
      <p:sp>
        <p:nvSpPr>
          <p:cNvPr id="3081" name="TextBox 10"/>
          <p:cNvSpPr txBox="1">
            <a:spLocks noChangeArrowheads="1"/>
          </p:cNvSpPr>
          <p:nvPr/>
        </p:nvSpPr>
        <p:spPr bwMode="auto">
          <a:xfrm>
            <a:off x="3429000" y="5643563"/>
            <a:ext cx="5357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перпендикуляр, опущенный из вершины треугольника на прямую, содержащую противолежащую сторону треугольника.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572125" y="3214688"/>
            <a:ext cx="285750" cy="158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715000" y="3357563"/>
            <a:ext cx="287337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Равнобедренный треугольник 24"/>
          <p:cNvSpPr/>
          <p:nvPr/>
        </p:nvSpPr>
        <p:spPr>
          <a:xfrm>
            <a:off x="1428750" y="1714500"/>
            <a:ext cx="5214938" cy="1785938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357290" y="214290"/>
            <a:ext cx="6715172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Три замечательные линии треугольника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 rot="5400000">
            <a:off x="2231231" y="554832"/>
            <a:ext cx="1214437" cy="110490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4"/>
          </p:cNvCxnSpPr>
          <p:nvPr/>
        </p:nvCxnSpPr>
        <p:spPr>
          <a:xfrm rot="5400000" flipH="1">
            <a:off x="2714625" y="285751"/>
            <a:ext cx="642937" cy="2214562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5" idx="5"/>
          </p:cNvCxnSpPr>
          <p:nvPr/>
        </p:nvCxnSpPr>
        <p:spPr>
          <a:xfrm flipV="1">
            <a:off x="500063" y="1106488"/>
            <a:ext cx="3259137" cy="536575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Равнобедренный треугольник 4"/>
          <p:cNvSpPr/>
          <p:nvPr/>
        </p:nvSpPr>
        <p:spPr>
          <a:xfrm>
            <a:off x="285750" y="500063"/>
            <a:ext cx="3857625" cy="1214437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2571750" y="1214438"/>
            <a:ext cx="214313" cy="214312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0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4105" name="Группа 37"/>
          <p:cNvGrpSpPr>
            <a:grpSpLocks/>
          </p:cNvGrpSpPr>
          <p:nvPr/>
        </p:nvGrpSpPr>
        <p:grpSpPr bwMode="auto">
          <a:xfrm>
            <a:off x="4857750" y="3714750"/>
            <a:ext cx="3857625" cy="2643188"/>
            <a:chOff x="4857752" y="3714752"/>
            <a:chExt cx="3857652" cy="2643206"/>
          </a:xfrm>
        </p:grpSpPr>
        <p:pic>
          <p:nvPicPr>
            <p:cNvPr id="4144" name="Picture 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86380" y="5681683"/>
              <a:ext cx="2943225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6803247" y="3769521"/>
              <a:ext cx="1214446" cy="1104908"/>
            </a:xfrm>
            <a:prstGeom prst="line">
              <a:avLst/>
            </a:prstGeom>
            <a:ln w="762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9" name="Равнобедренный треугольник 8"/>
            <p:cNvSpPr/>
            <p:nvPr/>
          </p:nvSpPr>
          <p:spPr>
            <a:xfrm>
              <a:off x="4857752" y="3714752"/>
              <a:ext cx="3857652" cy="1214446"/>
            </a:xfrm>
            <a:prstGeom prst="triangle">
              <a:avLst>
                <a:gd name="adj" fmla="val 80104"/>
              </a:avLst>
            </a:prstGeom>
            <a:noFill/>
            <a:ln w="76200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147" name="TextBox 31"/>
            <p:cNvSpPr txBox="1">
              <a:spLocks noChangeArrowheads="1"/>
            </p:cNvSpPr>
            <p:nvPr/>
          </p:nvSpPr>
          <p:spPr bwMode="auto">
            <a:xfrm>
              <a:off x="6072198" y="400050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48" name="TextBox 32"/>
            <p:cNvSpPr txBox="1">
              <a:spLocks noChangeArrowheads="1"/>
            </p:cNvSpPr>
            <p:nvPr/>
          </p:nvSpPr>
          <p:spPr bwMode="auto">
            <a:xfrm>
              <a:off x="8286776" y="3929066"/>
              <a:ext cx="320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49" name="TextBox 33"/>
            <p:cNvSpPr txBox="1">
              <a:spLocks noChangeArrowheads="1"/>
            </p:cNvSpPr>
            <p:nvPr/>
          </p:nvSpPr>
          <p:spPr bwMode="auto">
            <a:xfrm>
              <a:off x="6643702" y="4929198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2400" b="1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150" name="Picture 1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15140" y="4214818"/>
              <a:ext cx="428628" cy="414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Стрелка вправо 27">
            <a:hlinkClick r:id="rId9" action="ppaction://hlinksldjump" tooltip="начало"/>
          </p:cNvPr>
          <p:cNvSpPr/>
          <p:nvPr/>
        </p:nvSpPr>
        <p:spPr>
          <a:xfrm>
            <a:off x="8358214" y="6072206"/>
            <a:ext cx="642942" cy="50006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isometricOffAxis1Right">
              <a:rot lat="0" lon="0" rev="0"/>
            </a:camera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107" name="Группа 41"/>
          <p:cNvGrpSpPr>
            <a:grpSpLocks/>
          </p:cNvGrpSpPr>
          <p:nvPr/>
        </p:nvGrpSpPr>
        <p:grpSpPr bwMode="auto">
          <a:xfrm>
            <a:off x="0" y="642938"/>
            <a:ext cx="9144000" cy="2700337"/>
            <a:chOff x="0" y="642918"/>
            <a:chExt cx="9144000" cy="2700527"/>
          </a:xfrm>
        </p:grpSpPr>
        <p:grpSp>
          <p:nvGrpSpPr>
            <p:cNvPr id="4133" name="Группа 28"/>
            <p:cNvGrpSpPr>
              <a:grpSpLocks/>
            </p:cNvGrpSpPr>
            <p:nvPr/>
          </p:nvGrpSpPr>
          <p:grpSpPr bwMode="auto">
            <a:xfrm>
              <a:off x="0" y="642918"/>
              <a:ext cx="9144000" cy="1223970"/>
              <a:chOff x="0" y="642918"/>
              <a:chExt cx="9144000" cy="1223970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 rot="5400000">
                <a:off x="6874626" y="697730"/>
                <a:ext cx="1214522" cy="1104900"/>
              </a:xfrm>
              <a:prstGeom prst="line">
                <a:avLst/>
              </a:prstGeom>
              <a:ln w="762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>
                <a:stCxn id="23" idx="4"/>
              </p:cNvCxnSpPr>
              <p:nvPr/>
            </p:nvCxnSpPr>
            <p:spPr>
              <a:xfrm rot="5400000" flipH="1">
                <a:off x="7358040" y="438193"/>
                <a:ext cx="642982" cy="2214563"/>
              </a:xfrm>
              <a:prstGeom prst="line">
                <a:avLst/>
              </a:prstGeom>
              <a:ln w="762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>
                <a:endCxn id="23" idx="5"/>
              </p:cNvCxnSpPr>
              <p:nvPr/>
            </p:nvCxnSpPr>
            <p:spPr>
              <a:xfrm flipV="1">
                <a:off x="5143500" y="1258911"/>
                <a:ext cx="3259138" cy="536613"/>
              </a:xfrm>
              <a:prstGeom prst="line">
                <a:avLst/>
              </a:prstGeom>
              <a:ln w="762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3" name="Равнобедренный треугольник 22"/>
              <p:cNvSpPr/>
              <p:nvPr/>
            </p:nvSpPr>
            <p:spPr>
              <a:xfrm>
                <a:off x="4929188" y="652444"/>
                <a:ext cx="3857625" cy="1214522"/>
              </a:xfrm>
              <a:prstGeom prst="triangle">
                <a:avLst>
                  <a:gd name="adj" fmla="val 80104"/>
                </a:avLst>
              </a:prstGeom>
              <a:noFill/>
              <a:ln w="76200"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7215188" y="1366869"/>
                <a:ext cx="214312" cy="21432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27" name="Овал 26"/>
              <p:cNvSpPr/>
              <p:nvPr/>
            </p:nvSpPr>
            <p:spPr>
              <a:xfrm>
                <a:off x="7581900" y="1000130"/>
                <a:ext cx="133350" cy="123834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30" name="Овал 29"/>
              <p:cNvSpPr/>
              <p:nvPr/>
            </p:nvSpPr>
            <p:spPr>
              <a:xfrm>
                <a:off x="7939088" y="1571670"/>
                <a:ext cx="133350" cy="123834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6286500" y="1571670"/>
                <a:ext cx="133350" cy="123834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4143" name="Rectangle 3"/>
              <p:cNvSpPr>
                <a:spLocks noChangeArrowheads="1"/>
              </p:cNvSpPr>
              <p:nvPr/>
            </p:nvSpPr>
            <p:spPr bwMode="auto">
              <a:xfrm>
                <a:off x="0" y="733425"/>
                <a:ext cx="91440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4134" name="TextBox 35"/>
            <p:cNvSpPr txBox="1">
              <a:spLocks noChangeArrowheads="1"/>
            </p:cNvSpPr>
            <p:nvPr/>
          </p:nvSpPr>
          <p:spPr bwMode="auto">
            <a:xfrm>
              <a:off x="5000628" y="2143116"/>
              <a:ext cx="4143372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b="1" i="1">
                  <a:latin typeface="Times New Roman" pitchFamily="18" charset="0"/>
                  <a:cs typeface="Times New Roman" pitchFamily="18" charset="0"/>
                </a:rPr>
                <a:t>Каждая медиана точкой пересечения делится в отношении 2 : 1, считая от вершины </a:t>
              </a:r>
              <a:endParaRPr lang="ru-RU">
                <a:latin typeface="Calibri" pitchFamily="34" charset="0"/>
              </a:endParaRPr>
            </a:p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4108" name="TextBox 38"/>
          <p:cNvSpPr txBox="1">
            <a:spLocks noChangeArrowheads="1"/>
          </p:cNvSpPr>
          <p:nvPr/>
        </p:nvSpPr>
        <p:spPr bwMode="auto">
          <a:xfrm>
            <a:off x="5929313" y="5283200"/>
            <a:ext cx="1849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Длина медианы </a:t>
            </a:r>
          </a:p>
          <a:p>
            <a:endParaRPr lang="ru-RU">
              <a:latin typeface="Calibri" pitchFamily="34" charset="0"/>
            </a:endParaRPr>
          </a:p>
        </p:txBody>
      </p:sp>
      <p:grpSp>
        <p:nvGrpSpPr>
          <p:cNvPr id="4109" name="Группа 40"/>
          <p:cNvGrpSpPr>
            <a:grpSpLocks/>
          </p:cNvGrpSpPr>
          <p:nvPr/>
        </p:nvGrpSpPr>
        <p:grpSpPr bwMode="auto">
          <a:xfrm>
            <a:off x="357188" y="3643313"/>
            <a:ext cx="3857625" cy="2771775"/>
            <a:chOff x="357158" y="3643314"/>
            <a:chExt cx="3857652" cy="2771965"/>
          </a:xfrm>
        </p:grpSpPr>
        <p:sp>
          <p:nvSpPr>
            <p:cNvPr id="8" name="Равнобедренный треугольник 7"/>
            <p:cNvSpPr/>
            <p:nvPr/>
          </p:nvSpPr>
          <p:spPr>
            <a:xfrm>
              <a:off x="357158" y="3643314"/>
              <a:ext cx="3857652" cy="1214520"/>
            </a:xfrm>
            <a:prstGeom prst="triangle">
              <a:avLst>
                <a:gd name="adj" fmla="val 80104"/>
              </a:avLst>
            </a:prstGeom>
            <a:noFill/>
            <a:ln w="76200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132" name="TextBox 39"/>
            <p:cNvSpPr txBox="1">
              <a:spLocks noChangeArrowheads="1"/>
            </p:cNvSpPr>
            <p:nvPr/>
          </p:nvSpPr>
          <p:spPr bwMode="auto">
            <a:xfrm>
              <a:off x="500034" y="5214950"/>
              <a:ext cx="3143272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b="1" i="1">
                  <a:latin typeface="Times New Roman" pitchFamily="18" charset="0"/>
                  <a:cs typeface="Times New Roman" pitchFamily="18" charset="0"/>
                </a:rPr>
                <a:t>Три медианы делят треугольник на 6 равновеликих треугольников (одинаковой площади)</a:t>
              </a:r>
              <a:endParaRPr lang="ru-RU">
                <a:latin typeface="Calibri" pitchFamily="34" charset="0"/>
              </a:endParaRPr>
            </a:p>
          </p:txBody>
        </p:sp>
      </p:grpSp>
      <p:sp>
        <p:nvSpPr>
          <p:cNvPr id="43" name="Управляющая кнопка: настраиваемая 42">
            <a:hlinkClick r:id="rId10" action="ppaction://hlinksldjump" highlightClick="1"/>
          </p:cNvPr>
          <p:cNvSpPr/>
          <p:nvPr/>
        </p:nvSpPr>
        <p:spPr>
          <a:xfrm>
            <a:off x="3929058" y="2857496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Управляющая кнопка: настраиваемая 43">
            <a:hlinkClick r:id="rId11" action="ppaction://hlinksldjump" highlightClick="1"/>
          </p:cNvPr>
          <p:cNvSpPr/>
          <p:nvPr/>
        </p:nvSpPr>
        <p:spPr>
          <a:xfrm>
            <a:off x="3929058" y="3786190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Управляющая кнопка: настраиваемая 44">
            <a:hlinkClick r:id="rId12" action="ppaction://hlinksldjump" highlightClick="1"/>
          </p:cNvPr>
          <p:cNvSpPr/>
          <p:nvPr/>
        </p:nvSpPr>
        <p:spPr>
          <a:xfrm>
            <a:off x="4929190" y="2857496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Управляющая кнопка: настраиваемая 45">
            <a:hlinkClick r:id="rId13" action="ppaction://hlinksldjump" highlightClick="1"/>
          </p:cNvPr>
          <p:cNvSpPr/>
          <p:nvPr/>
        </p:nvSpPr>
        <p:spPr>
          <a:xfrm>
            <a:off x="4857752" y="3786190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Равнобедренный треугольник 46"/>
          <p:cNvSpPr/>
          <p:nvPr/>
        </p:nvSpPr>
        <p:spPr>
          <a:xfrm>
            <a:off x="2428875" y="4429125"/>
            <a:ext cx="1785938" cy="428625"/>
          </a:xfrm>
          <a:prstGeom prst="triangle">
            <a:avLst>
              <a:gd name="adj" fmla="val 2196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 rot="9524688">
            <a:off x="2079625" y="3932238"/>
            <a:ext cx="1476375" cy="409575"/>
          </a:xfrm>
          <a:prstGeom prst="triangle">
            <a:avLst>
              <a:gd name="adj" fmla="val 56971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Равнобедренный треугольник 48"/>
          <p:cNvSpPr/>
          <p:nvPr/>
        </p:nvSpPr>
        <p:spPr>
          <a:xfrm rot="21054103">
            <a:off x="609600" y="4302125"/>
            <a:ext cx="2166938" cy="300038"/>
          </a:xfrm>
          <a:prstGeom prst="triangle">
            <a:avLst>
              <a:gd name="adj" fmla="val 71195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 rot="10230379">
            <a:off x="641350" y="4622800"/>
            <a:ext cx="2271713" cy="317500"/>
          </a:xfrm>
          <a:prstGeom prst="triangle">
            <a:avLst>
              <a:gd name="adj" fmla="val 21785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2" name="Прямая соединительная линия 51"/>
          <p:cNvCxnSpPr>
            <a:stCxn id="50" idx="4"/>
            <a:endCxn id="8" idx="5"/>
          </p:cNvCxnSpPr>
          <p:nvPr/>
        </p:nvCxnSpPr>
        <p:spPr>
          <a:xfrm rot="5400000" flipH="1" flipV="1">
            <a:off x="1951038" y="2932112"/>
            <a:ext cx="560388" cy="319881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49" idx="0"/>
            <a:endCxn id="47" idx="4"/>
          </p:cNvCxnSpPr>
          <p:nvPr/>
        </p:nvCxnSpPr>
        <p:spPr>
          <a:xfrm rot="16200000" flipH="1">
            <a:off x="2855913" y="3498850"/>
            <a:ext cx="625475" cy="2092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48" idx="4"/>
          </p:cNvCxnSpPr>
          <p:nvPr/>
        </p:nvCxnSpPr>
        <p:spPr>
          <a:xfrm rot="16200000" flipH="1">
            <a:off x="2777332" y="3491706"/>
            <a:ext cx="573088" cy="2016125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8" idx="2"/>
            <a:endCxn id="50" idx="0"/>
          </p:cNvCxnSpPr>
          <p:nvPr/>
        </p:nvCxnSpPr>
        <p:spPr>
          <a:xfrm rot="16200000" flipH="1" flipV="1">
            <a:off x="2356644" y="3756819"/>
            <a:ext cx="1154112" cy="99695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1" name="Стрелка вправо 50">
            <a:hlinkClick r:id="rId14" action="ppaction://hlinksldjump" tooltip="литература"/>
          </p:cNvPr>
          <p:cNvSpPr/>
          <p:nvPr/>
        </p:nvSpPr>
        <p:spPr>
          <a:xfrm rot="10800000">
            <a:off x="142844" y="6072206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isometricOffAxis1Right">
              <a:rot lat="0" lon="0" rev="0"/>
            </a:camera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71462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 rot="5400000">
            <a:off x="2536032" y="892969"/>
            <a:ext cx="1214437" cy="428625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4"/>
          </p:cNvCxnSpPr>
          <p:nvPr/>
        </p:nvCxnSpPr>
        <p:spPr>
          <a:xfrm rot="5400000" flipH="1">
            <a:off x="2893219" y="464344"/>
            <a:ext cx="928687" cy="1571625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2"/>
          </p:cNvCxnSpPr>
          <p:nvPr/>
        </p:nvCxnSpPr>
        <p:spPr>
          <a:xfrm rot="5400000" flipH="1" flipV="1">
            <a:off x="1607344" y="-321469"/>
            <a:ext cx="714375" cy="3357563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Равнобедренный треугольник 4"/>
          <p:cNvSpPr/>
          <p:nvPr/>
        </p:nvSpPr>
        <p:spPr>
          <a:xfrm>
            <a:off x="285750" y="500063"/>
            <a:ext cx="3857625" cy="1214437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6981825" y="661988"/>
            <a:ext cx="1214437" cy="604838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Равнобедренный треугольник 22"/>
          <p:cNvSpPr/>
          <p:nvPr/>
        </p:nvSpPr>
        <p:spPr>
          <a:xfrm>
            <a:off x="4786313" y="357188"/>
            <a:ext cx="3857625" cy="1214437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3071813" y="1071563"/>
            <a:ext cx="142875" cy="142875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1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2571750" y="642938"/>
            <a:ext cx="1143000" cy="107156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34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38" y="2681288"/>
            <a:ext cx="7143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TextBox 57"/>
          <p:cNvSpPr txBox="1">
            <a:spLocks noChangeArrowheads="1"/>
          </p:cNvSpPr>
          <p:nvPr/>
        </p:nvSpPr>
        <p:spPr bwMode="auto">
          <a:xfrm>
            <a:off x="6143625" y="50006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7" name="TextBox 58"/>
          <p:cNvSpPr txBox="1">
            <a:spLocks noChangeArrowheads="1"/>
          </p:cNvSpPr>
          <p:nvPr/>
        </p:nvSpPr>
        <p:spPr bwMode="auto">
          <a:xfrm>
            <a:off x="8215313" y="571500"/>
            <a:ext cx="29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8" name="TextBox 59"/>
          <p:cNvSpPr txBox="1">
            <a:spLocks noChangeArrowheads="1"/>
          </p:cNvSpPr>
          <p:nvPr/>
        </p:nvSpPr>
        <p:spPr bwMode="auto">
          <a:xfrm>
            <a:off x="7215188" y="1500188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9" name="TextBox 60"/>
          <p:cNvSpPr txBox="1">
            <a:spLocks noChangeArrowheads="1"/>
          </p:cNvSpPr>
          <p:nvPr/>
        </p:nvSpPr>
        <p:spPr bwMode="auto">
          <a:xfrm>
            <a:off x="6357938" y="1143000"/>
            <a:ext cx="398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0" name="TextBox 61"/>
          <p:cNvSpPr txBox="1">
            <a:spLocks noChangeArrowheads="1"/>
          </p:cNvSpPr>
          <p:nvPr/>
        </p:nvSpPr>
        <p:spPr bwMode="auto">
          <a:xfrm>
            <a:off x="7929563" y="1143000"/>
            <a:ext cx="398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Дуга 62"/>
          <p:cNvSpPr/>
          <p:nvPr/>
        </p:nvSpPr>
        <p:spPr>
          <a:xfrm rot="12008653">
            <a:off x="7046913" y="666750"/>
            <a:ext cx="1049337" cy="452438"/>
          </a:xfrm>
          <a:prstGeom prst="arc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Дуга 63"/>
          <p:cNvSpPr/>
          <p:nvPr/>
        </p:nvSpPr>
        <p:spPr>
          <a:xfrm rot="9001529">
            <a:off x="7427913" y="547688"/>
            <a:ext cx="1303337" cy="396875"/>
          </a:xfrm>
          <a:prstGeom prst="arc">
            <a:avLst>
              <a:gd name="adj1" fmla="val 15469351"/>
              <a:gd name="adj2" fmla="val 2144466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4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45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688" y="500063"/>
            <a:ext cx="1714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47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00" y="500063"/>
            <a:ext cx="1714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8" name="Прямая соединительная линия 67"/>
          <p:cNvCxnSpPr/>
          <p:nvPr/>
        </p:nvCxnSpPr>
        <p:spPr>
          <a:xfrm rot="5400000">
            <a:off x="4695825" y="3876675"/>
            <a:ext cx="1214438" cy="604838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149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0" y="3786188"/>
            <a:ext cx="142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0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25" y="3738563"/>
            <a:ext cx="142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Дуга 70"/>
          <p:cNvSpPr/>
          <p:nvPr/>
        </p:nvSpPr>
        <p:spPr>
          <a:xfrm rot="12008653">
            <a:off x="4824413" y="3840163"/>
            <a:ext cx="636587" cy="347662"/>
          </a:xfrm>
          <a:prstGeom prst="arc">
            <a:avLst>
              <a:gd name="adj1" fmla="val 11963265"/>
              <a:gd name="adj2" fmla="val 0"/>
            </a:avLst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Дуга 71"/>
          <p:cNvSpPr/>
          <p:nvPr/>
        </p:nvSpPr>
        <p:spPr>
          <a:xfrm rot="11701452">
            <a:off x="5203825" y="3760788"/>
            <a:ext cx="811213" cy="573087"/>
          </a:xfrm>
          <a:prstGeom prst="arc">
            <a:avLst>
              <a:gd name="adj1" fmla="val 11189201"/>
              <a:gd name="adj2" fmla="val 18718448"/>
            </a:avLst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53" name="TextBox 72"/>
          <p:cNvSpPr txBox="1">
            <a:spLocks noChangeArrowheads="1"/>
          </p:cNvSpPr>
          <p:nvPr/>
        </p:nvSpPr>
        <p:spPr bwMode="auto">
          <a:xfrm>
            <a:off x="3929063" y="37433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4" name="TextBox 73"/>
          <p:cNvSpPr txBox="1">
            <a:spLocks noChangeArrowheads="1"/>
          </p:cNvSpPr>
          <p:nvPr/>
        </p:nvSpPr>
        <p:spPr bwMode="auto">
          <a:xfrm>
            <a:off x="6000750" y="3743325"/>
            <a:ext cx="29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56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4443413"/>
            <a:ext cx="276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5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5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5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60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4391025"/>
            <a:ext cx="28575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6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62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4300538"/>
            <a:ext cx="21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6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64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5572125"/>
            <a:ext cx="17811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6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5166" name="Picture 2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5786438"/>
            <a:ext cx="19907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Равнобедренный треугольник 7"/>
          <p:cNvSpPr/>
          <p:nvPr/>
        </p:nvSpPr>
        <p:spPr>
          <a:xfrm>
            <a:off x="2571750" y="3571875"/>
            <a:ext cx="3857625" cy="1214438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6" name="Стрелка вправо 65">
            <a:hlinkClick r:id="rId14" action="ppaction://hlinksldjump" tooltip="начало"/>
          </p:cNvPr>
          <p:cNvSpPr/>
          <p:nvPr/>
        </p:nvSpPr>
        <p:spPr>
          <a:xfrm>
            <a:off x="8429652" y="6215082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isometricOffAxis1Right">
              <a:rot lat="0" lon="0" rev="0"/>
            </a:camera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69" name="TextBox 66"/>
          <p:cNvSpPr txBox="1">
            <a:spLocks noChangeArrowheads="1"/>
          </p:cNvSpPr>
          <p:nvPr/>
        </p:nvSpPr>
        <p:spPr bwMode="auto">
          <a:xfrm>
            <a:off x="285750" y="1857375"/>
            <a:ext cx="38576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Три биссектрисы пересекаются в одной точке, которая всегда находится внутри треугольника. Эта точка является центром </a:t>
            </a:r>
            <a:r>
              <a:rPr lang="ru-RU" b="1" i="1" u="sng">
                <a:latin typeface="Times New Roman" pitchFamily="18" charset="0"/>
                <a:cs typeface="Times New Roman" pitchFamily="18" charset="0"/>
              </a:rPr>
              <a:t>вписанной</a:t>
            </a:r>
            <a:r>
              <a:rPr lang="ru-RU" b="1" i="1">
                <a:latin typeface="Times New Roman" pitchFamily="18" charset="0"/>
                <a:cs typeface="Times New Roman" pitchFamily="18" charset="0"/>
              </a:rPr>
              <a:t> окружности.  </a:t>
            </a:r>
            <a:endParaRPr lang="ru-RU" b="1" i="1">
              <a:latin typeface="Calibri" pitchFamily="34" charset="0"/>
            </a:endParaRPr>
          </a:p>
        </p:txBody>
      </p:sp>
      <p:sp>
        <p:nvSpPr>
          <p:cNvPr id="5170" name="TextBox 74"/>
          <p:cNvSpPr txBox="1">
            <a:spLocks noChangeArrowheads="1"/>
          </p:cNvSpPr>
          <p:nvPr/>
        </p:nvSpPr>
        <p:spPr bwMode="auto">
          <a:xfrm>
            <a:off x="4786313" y="1928813"/>
            <a:ext cx="3214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Биссектриса делит сторону треугольника на отрезки, пропорциональные двум другим сторонам:</a:t>
            </a:r>
          </a:p>
        </p:txBody>
      </p:sp>
      <p:sp>
        <p:nvSpPr>
          <p:cNvPr id="5171" name="TextBox 75"/>
          <p:cNvSpPr txBox="1">
            <a:spLocks noChangeArrowheads="1"/>
          </p:cNvSpPr>
          <p:nvPr/>
        </p:nvSpPr>
        <p:spPr bwMode="auto">
          <a:xfrm>
            <a:off x="3286125" y="5214938"/>
            <a:ext cx="2571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Длина биссектрисы</a:t>
            </a:r>
          </a:p>
        </p:txBody>
      </p:sp>
      <p:sp>
        <p:nvSpPr>
          <p:cNvPr id="81" name="Управляющая кнопка: настраиваемая 80">
            <a:hlinkClick r:id="rId15" action="ppaction://hlinksldjump" highlightClick="1"/>
          </p:cNvPr>
          <p:cNvSpPr/>
          <p:nvPr/>
        </p:nvSpPr>
        <p:spPr>
          <a:xfrm>
            <a:off x="3857620" y="2857496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Управляющая кнопка: настраиваемая 81">
            <a:hlinkClick r:id="rId16" action="ppaction://hlinksldjump" highlightClick="1"/>
          </p:cNvPr>
          <p:cNvSpPr/>
          <p:nvPr/>
        </p:nvSpPr>
        <p:spPr>
          <a:xfrm>
            <a:off x="4857752" y="2857496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Управляющая кнопка: настраиваемая 82">
            <a:hlinkClick r:id="rId17" action="ppaction://hlinksldjump" highlightClick="1"/>
          </p:cNvPr>
          <p:cNvSpPr/>
          <p:nvPr/>
        </p:nvSpPr>
        <p:spPr>
          <a:xfrm>
            <a:off x="4357686" y="3500438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Стрелка вправо 54">
            <a:hlinkClick r:id="rId18" action="ppaction://hlinksldjump" tooltip="литература"/>
          </p:cNvPr>
          <p:cNvSpPr/>
          <p:nvPr/>
        </p:nvSpPr>
        <p:spPr>
          <a:xfrm rot="10800000">
            <a:off x="71407" y="6215106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10800000" flipV="1">
            <a:off x="642938" y="571500"/>
            <a:ext cx="2428875" cy="1071563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49" idx="0"/>
            <a:endCxn id="49" idx="3"/>
          </p:cNvCxnSpPr>
          <p:nvPr/>
        </p:nvCxnSpPr>
        <p:spPr>
          <a:xfrm rot="16200000" flipH="1">
            <a:off x="2155031" y="964407"/>
            <a:ext cx="1357313" cy="0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49" idx="4"/>
          </p:cNvCxnSpPr>
          <p:nvPr/>
        </p:nvCxnSpPr>
        <p:spPr>
          <a:xfrm>
            <a:off x="2571750" y="428625"/>
            <a:ext cx="1285875" cy="121443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2786063" y="642938"/>
            <a:ext cx="142875" cy="14287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163" name="Группа 84"/>
          <p:cNvGrpSpPr>
            <a:grpSpLocks/>
          </p:cNvGrpSpPr>
          <p:nvPr/>
        </p:nvGrpSpPr>
        <p:grpSpPr bwMode="auto">
          <a:xfrm>
            <a:off x="2857500" y="1428750"/>
            <a:ext cx="214313" cy="214313"/>
            <a:chOff x="2857488" y="1428736"/>
            <a:chExt cx="214314" cy="214314"/>
          </a:xfrm>
        </p:grpSpPr>
        <p:cxnSp>
          <p:nvCxnSpPr>
            <p:cNvPr id="76" name="Прямая соединительная линия 75"/>
            <p:cNvCxnSpPr/>
            <p:nvPr/>
          </p:nvCxnSpPr>
          <p:spPr>
            <a:xfrm>
              <a:off x="2857488" y="1428736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rot="5400000">
              <a:off x="2964644" y="1535894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0" name="Прямая соединительная линия 79"/>
          <p:cNvCxnSpPr>
            <a:endCxn id="50" idx="4"/>
          </p:cNvCxnSpPr>
          <p:nvPr/>
        </p:nvCxnSpPr>
        <p:spPr>
          <a:xfrm>
            <a:off x="7000875" y="428625"/>
            <a:ext cx="1428750" cy="1143000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10800000" flipV="1">
            <a:off x="5214938" y="571500"/>
            <a:ext cx="2500312" cy="1000125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6200000" flipH="1">
            <a:off x="6679407" y="892969"/>
            <a:ext cx="1357312" cy="0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Овал 83"/>
          <p:cNvSpPr/>
          <p:nvPr/>
        </p:nvSpPr>
        <p:spPr>
          <a:xfrm>
            <a:off x="7286625" y="642938"/>
            <a:ext cx="142875" cy="14287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168" name="Группа 85"/>
          <p:cNvGrpSpPr>
            <a:grpSpLocks/>
          </p:cNvGrpSpPr>
          <p:nvPr/>
        </p:nvGrpSpPr>
        <p:grpSpPr bwMode="auto">
          <a:xfrm>
            <a:off x="7358063" y="1285875"/>
            <a:ext cx="214312" cy="214313"/>
            <a:chOff x="2857488" y="1428736"/>
            <a:chExt cx="214314" cy="214314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>
              <a:off x="2857488" y="1428736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5400000">
              <a:off x="2964644" y="1535894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69" name="Группа 95"/>
          <p:cNvGrpSpPr>
            <a:grpSpLocks/>
          </p:cNvGrpSpPr>
          <p:nvPr/>
        </p:nvGrpSpPr>
        <p:grpSpPr bwMode="auto">
          <a:xfrm>
            <a:off x="2357438" y="571500"/>
            <a:ext cx="357187" cy="142875"/>
            <a:chOff x="2357422" y="642918"/>
            <a:chExt cx="357190" cy="142876"/>
          </a:xfrm>
        </p:grpSpPr>
        <p:cxnSp>
          <p:nvCxnSpPr>
            <p:cNvPr id="93" name="Прямая соединительная линия 92"/>
            <p:cNvCxnSpPr/>
            <p:nvPr/>
          </p:nvCxnSpPr>
          <p:spPr>
            <a:xfrm rot="16200000" flipH="1">
              <a:off x="2357422" y="642918"/>
              <a:ext cx="142876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flipV="1">
              <a:off x="2500298" y="642918"/>
              <a:ext cx="214314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Прямая соединительная линия 100"/>
          <p:cNvCxnSpPr/>
          <p:nvPr/>
        </p:nvCxnSpPr>
        <p:spPr>
          <a:xfrm rot="16200000" flipH="1">
            <a:off x="6858000" y="571500"/>
            <a:ext cx="142875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V="1">
            <a:off x="7000875" y="571500"/>
            <a:ext cx="214313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73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2286000"/>
            <a:ext cx="23622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9" name="Прямая соединительная линия 108"/>
          <p:cNvCxnSpPr>
            <a:stCxn id="51" idx="0"/>
            <a:endCxn id="51" idx="3"/>
          </p:cNvCxnSpPr>
          <p:nvPr/>
        </p:nvCxnSpPr>
        <p:spPr>
          <a:xfrm rot="16200000" flipH="1">
            <a:off x="4011613" y="4108450"/>
            <a:ext cx="1357312" cy="158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5" name="TextBox 111"/>
          <p:cNvSpPr txBox="1">
            <a:spLocks noChangeArrowheads="1"/>
          </p:cNvSpPr>
          <p:nvPr/>
        </p:nvSpPr>
        <p:spPr bwMode="auto">
          <a:xfrm>
            <a:off x="5857875" y="6429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6" name="TextBox 112"/>
          <p:cNvSpPr txBox="1">
            <a:spLocks noChangeArrowheads="1"/>
          </p:cNvSpPr>
          <p:nvPr/>
        </p:nvSpPr>
        <p:spPr bwMode="auto">
          <a:xfrm>
            <a:off x="7929563" y="500063"/>
            <a:ext cx="29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7" name="TextBox 114"/>
          <p:cNvSpPr txBox="1">
            <a:spLocks noChangeArrowheads="1"/>
          </p:cNvSpPr>
          <p:nvPr/>
        </p:nvSpPr>
        <p:spPr bwMode="auto">
          <a:xfrm>
            <a:off x="7143750" y="157162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79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75" y="1071563"/>
            <a:ext cx="314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81" name="Picture 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38" y="1000125"/>
            <a:ext cx="314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83" name="Picture 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1071563"/>
            <a:ext cx="2952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4" name="TextBox 115"/>
          <p:cNvSpPr txBox="1">
            <a:spLocks noChangeArrowheads="1"/>
          </p:cNvSpPr>
          <p:nvPr/>
        </p:nvSpPr>
        <p:spPr bwMode="auto">
          <a:xfrm>
            <a:off x="3071813" y="3857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5" name="TextBox 116"/>
          <p:cNvSpPr txBox="1">
            <a:spLocks noChangeArrowheads="1"/>
          </p:cNvSpPr>
          <p:nvPr/>
        </p:nvSpPr>
        <p:spPr bwMode="auto">
          <a:xfrm>
            <a:off x="5214938" y="3714750"/>
            <a:ext cx="29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6" name="TextBox 117"/>
          <p:cNvSpPr txBox="1">
            <a:spLocks noChangeArrowheads="1"/>
          </p:cNvSpPr>
          <p:nvPr/>
        </p:nvSpPr>
        <p:spPr bwMode="auto">
          <a:xfrm>
            <a:off x="3929063" y="4714875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87" name="Группа 118"/>
          <p:cNvGrpSpPr>
            <a:grpSpLocks/>
          </p:cNvGrpSpPr>
          <p:nvPr/>
        </p:nvGrpSpPr>
        <p:grpSpPr bwMode="auto">
          <a:xfrm>
            <a:off x="4714875" y="4572000"/>
            <a:ext cx="214313" cy="214313"/>
            <a:chOff x="2857488" y="1428736"/>
            <a:chExt cx="214314" cy="214314"/>
          </a:xfrm>
        </p:grpSpPr>
        <p:cxnSp>
          <p:nvCxnSpPr>
            <p:cNvPr id="120" name="Прямая соединительная линия 119"/>
            <p:cNvCxnSpPr/>
            <p:nvPr/>
          </p:nvCxnSpPr>
          <p:spPr>
            <a:xfrm>
              <a:off x="2857488" y="1428736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rot="5400000">
              <a:off x="2964644" y="1535894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88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0" y="3929063"/>
            <a:ext cx="314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90" name="Picture 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75" y="4429125"/>
            <a:ext cx="1905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92" name="Picture 1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13" y="4357688"/>
            <a:ext cx="1714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94" name="Picture 1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5500688"/>
            <a:ext cx="2876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9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97" name="Picture 17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5286375"/>
            <a:ext cx="4676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99" name="Picture 19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6000750"/>
            <a:ext cx="21717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Равнобедренный треугольник 48"/>
          <p:cNvSpPr/>
          <p:nvPr/>
        </p:nvSpPr>
        <p:spPr>
          <a:xfrm>
            <a:off x="571500" y="285750"/>
            <a:ext cx="3286125" cy="1357313"/>
          </a:xfrm>
          <a:prstGeom prst="triangle">
            <a:avLst>
              <a:gd name="adj" fmla="val 68830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5143500" y="214313"/>
            <a:ext cx="3286125" cy="1357312"/>
          </a:xfrm>
          <a:prstGeom prst="triangle">
            <a:avLst>
              <a:gd name="adj" fmla="val 68830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</a:t>
            </a:r>
          </a:p>
        </p:txBody>
      </p:sp>
      <p:sp>
        <p:nvSpPr>
          <p:cNvPr id="51" name="Равнобедренный треугольник 50"/>
          <p:cNvSpPr/>
          <p:nvPr/>
        </p:nvSpPr>
        <p:spPr>
          <a:xfrm>
            <a:off x="2428875" y="3429000"/>
            <a:ext cx="3286125" cy="1357313"/>
          </a:xfrm>
          <a:prstGeom prst="triangle">
            <a:avLst>
              <a:gd name="adj" fmla="val 68830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7" name="Стрелка вправо 76">
            <a:hlinkClick r:id="rId16" action="ppaction://hlinksldjump" tooltip="начало"/>
          </p:cNvPr>
          <p:cNvSpPr/>
          <p:nvPr/>
        </p:nvSpPr>
        <p:spPr>
          <a:xfrm>
            <a:off x="8429652" y="6143644"/>
            <a:ext cx="642942" cy="50006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06" name="TextBox 77"/>
          <p:cNvSpPr txBox="1">
            <a:spLocks noChangeArrowheads="1"/>
          </p:cNvSpPr>
          <p:nvPr/>
        </p:nvSpPr>
        <p:spPr bwMode="auto">
          <a:xfrm>
            <a:off x="428625" y="1857375"/>
            <a:ext cx="3286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Прямые, содержащие высоты треугольника, пересекаются в одной точке. Эта точка называется </a:t>
            </a:r>
            <a:r>
              <a:rPr lang="ru-RU" b="1" i="1" u="sng">
                <a:latin typeface="Times New Roman" pitchFamily="18" charset="0"/>
                <a:cs typeface="Times New Roman" pitchFamily="18" charset="0"/>
              </a:rPr>
              <a:t>ортоцентром</a:t>
            </a:r>
            <a:endParaRPr lang="ru-RU" b="1" i="1" u="sng">
              <a:latin typeface="Calibri" pitchFamily="34" charset="0"/>
            </a:endParaRPr>
          </a:p>
        </p:txBody>
      </p:sp>
      <p:sp>
        <p:nvSpPr>
          <p:cNvPr id="6207" name="TextBox 80"/>
          <p:cNvSpPr txBox="1">
            <a:spLocks noChangeArrowheads="1"/>
          </p:cNvSpPr>
          <p:nvPr/>
        </p:nvSpPr>
        <p:spPr bwMode="auto">
          <a:xfrm>
            <a:off x="4643438" y="1857375"/>
            <a:ext cx="3000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Высоты треугольника обратно пропорциональны </a:t>
            </a:r>
          </a:p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его сторонам:</a:t>
            </a:r>
            <a:endParaRPr lang="ru-RU">
              <a:latin typeface="Calibri" pitchFamily="34" charset="0"/>
            </a:endParaRPr>
          </a:p>
        </p:txBody>
      </p:sp>
      <p:sp>
        <p:nvSpPr>
          <p:cNvPr id="6208" name="TextBox 88"/>
          <p:cNvSpPr txBox="1">
            <a:spLocks noChangeArrowheads="1"/>
          </p:cNvSpPr>
          <p:nvPr/>
        </p:nvSpPr>
        <p:spPr bwMode="auto">
          <a:xfrm>
            <a:off x="3214688" y="5072063"/>
            <a:ext cx="2786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Длина высоты</a:t>
            </a:r>
          </a:p>
        </p:txBody>
      </p:sp>
      <p:sp>
        <p:nvSpPr>
          <p:cNvPr id="90" name="Управляющая кнопка: настраиваемая 89">
            <a:hlinkClick r:id="rId17" action="ppaction://hlinksldjump" highlightClick="1"/>
          </p:cNvPr>
          <p:cNvSpPr/>
          <p:nvPr/>
        </p:nvSpPr>
        <p:spPr>
          <a:xfrm>
            <a:off x="3643306" y="3429000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1" name="Управляющая кнопка: настраиваемая 90">
            <a:hlinkClick r:id="rId18" action="ppaction://hlinksldjump" highlightClick="1"/>
          </p:cNvPr>
          <p:cNvSpPr/>
          <p:nvPr/>
        </p:nvSpPr>
        <p:spPr>
          <a:xfrm>
            <a:off x="4786314" y="2786058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Управляющая кнопка: настраиваемая 91">
            <a:hlinkClick r:id="rId19" action="ppaction://hlinksldjump" highlightClick="1"/>
          </p:cNvPr>
          <p:cNvSpPr/>
          <p:nvPr/>
        </p:nvSpPr>
        <p:spPr>
          <a:xfrm>
            <a:off x="3643306" y="2786058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4" name="Стрелка вправо 73">
            <a:hlinkClick r:id="rId20" action="ppaction://hlinksldjump" tooltip="литература"/>
          </p:cNvPr>
          <p:cNvSpPr/>
          <p:nvPr/>
        </p:nvSpPr>
        <p:spPr>
          <a:xfrm rot="10800000">
            <a:off x="71407" y="6143644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 rot="5400000">
            <a:off x="4445794" y="626269"/>
            <a:ext cx="2000250" cy="174783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4"/>
            <a:endCxn id="5" idx="1"/>
          </p:cNvCxnSpPr>
          <p:nvPr/>
        </p:nvCxnSpPr>
        <p:spPr>
          <a:xfrm rot="5400000" flipH="1">
            <a:off x="5202238" y="201613"/>
            <a:ext cx="1000125" cy="3597275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5" idx="5"/>
          </p:cNvCxnSpPr>
          <p:nvPr/>
        </p:nvCxnSpPr>
        <p:spPr>
          <a:xfrm flipV="1">
            <a:off x="1643063" y="1500188"/>
            <a:ext cx="5260975" cy="928687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Равнобедренный треугольник 4"/>
          <p:cNvSpPr/>
          <p:nvPr/>
        </p:nvSpPr>
        <p:spPr>
          <a:xfrm>
            <a:off x="1500188" y="500063"/>
            <a:ext cx="6000750" cy="2000250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5072063" y="1714500"/>
            <a:ext cx="214312" cy="214313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" name="Стрелка вправо 27">
            <a:hlinkClick r:id="rId7" action="ppaction://hlinksldjump" tooltip="начало"/>
          </p:cNvPr>
          <p:cNvSpPr/>
          <p:nvPr/>
        </p:nvSpPr>
        <p:spPr>
          <a:xfrm>
            <a:off x="8215338" y="6072230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Управляющая кнопка: настраиваемая 42">
            <a:hlinkClick r:id="rId8" action="ppaction://hlinksldjump" highlightClick="1"/>
          </p:cNvPr>
          <p:cNvSpPr/>
          <p:nvPr/>
        </p:nvSpPr>
        <p:spPr>
          <a:xfrm>
            <a:off x="7786710" y="4857760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hlinkClick r:id="rId9" action="ppaction://hlinksldjump" tooltip="свойство медианы"/>
          </p:cNvPr>
          <p:cNvSpPr/>
          <p:nvPr/>
        </p:nvSpPr>
        <p:spPr>
          <a:xfrm>
            <a:off x="1928794" y="5715016"/>
            <a:ext cx="1785950" cy="71438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Скругленный прямоугольник 12">
            <a:hlinkClick r:id="rId10" action="ppaction://hlinksldjump" tooltip="свойство медианы"/>
          </p:cNvPr>
          <p:cNvSpPr/>
          <p:nvPr/>
        </p:nvSpPr>
        <p:spPr>
          <a:xfrm>
            <a:off x="3786182" y="5715016"/>
            <a:ext cx="1714512" cy="714380"/>
          </a:xfrm>
          <a:prstGeom prst="roundRect">
            <a:avLst/>
          </a:prstGeom>
          <a:solidFill>
            <a:srgbClr val="FFFFCC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Скругленный прямоугольник 14">
            <a:hlinkClick r:id="rId11" action="ppaction://hlinksldjump" tooltip="свойство медианы"/>
          </p:cNvPr>
          <p:cNvSpPr/>
          <p:nvPr/>
        </p:nvSpPr>
        <p:spPr>
          <a:xfrm>
            <a:off x="5572132" y="5715016"/>
            <a:ext cx="1571636" cy="714380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Стрелка вправо 16">
            <a:hlinkClick r:id="rId12" action="ppaction://hlinksldjump" tooltip="литература"/>
          </p:cNvPr>
          <p:cNvSpPr/>
          <p:nvPr/>
        </p:nvSpPr>
        <p:spPr>
          <a:xfrm rot="10800000">
            <a:off x="285720" y="6215082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" name="Стрелка вправо 27">
            <a:hlinkClick r:id="rId7" action="ppaction://hlinksldjump" tooltip="начало"/>
          </p:cNvPr>
          <p:cNvSpPr/>
          <p:nvPr/>
        </p:nvSpPr>
        <p:spPr>
          <a:xfrm>
            <a:off x="8215338" y="6072206"/>
            <a:ext cx="642942" cy="50004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4695825" y="1162051"/>
            <a:ext cx="2357437" cy="1604962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23" idx="4"/>
          </p:cNvCxnSpPr>
          <p:nvPr/>
        </p:nvCxnSpPr>
        <p:spPr>
          <a:xfrm rot="5400000" flipH="1">
            <a:off x="5464969" y="821531"/>
            <a:ext cx="1143000" cy="350043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23" idx="2"/>
          </p:cNvCxnSpPr>
          <p:nvPr/>
        </p:nvCxnSpPr>
        <p:spPr>
          <a:xfrm rot="5400000" flipH="1" flipV="1">
            <a:off x="4214813" y="71438"/>
            <a:ext cx="1071562" cy="5072062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Равнобедренный треугольник 22"/>
          <p:cNvSpPr/>
          <p:nvPr/>
        </p:nvSpPr>
        <p:spPr>
          <a:xfrm>
            <a:off x="2214563" y="714375"/>
            <a:ext cx="5572125" cy="2428875"/>
          </a:xfrm>
          <a:prstGeom prst="triangle">
            <a:avLst>
              <a:gd name="adj" fmla="val 80104"/>
            </a:avLst>
          </a:prstGeom>
          <a:noFill/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5429250" y="2357438"/>
            <a:ext cx="214313" cy="214312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6438900" y="2662238"/>
            <a:ext cx="133350" cy="123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3857625" y="2714625"/>
            <a:ext cx="133350" cy="123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6072188" y="1500188"/>
            <a:ext cx="133350" cy="123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20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8" name="TextBox 35"/>
          <p:cNvSpPr txBox="1">
            <a:spLocks noChangeArrowheads="1"/>
          </p:cNvSpPr>
          <p:nvPr/>
        </p:nvSpPr>
        <p:spPr bwMode="auto">
          <a:xfrm>
            <a:off x="2357438" y="3643313"/>
            <a:ext cx="61436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Каждая медиана точкой пересечения делится в отношении </a:t>
            </a:r>
          </a:p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2 : 1, считая от вершины </a:t>
            </a:r>
            <a:endParaRPr lang="ru-RU" sz="2800">
              <a:latin typeface="Calibri" pitchFamily="34" charset="0"/>
            </a:endParaRPr>
          </a:p>
          <a:p>
            <a:endParaRPr lang="ru-RU" sz="2800">
              <a:latin typeface="Calibri" pitchFamily="34" charset="0"/>
            </a:endParaRPr>
          </a:p>
        </p:txBody>
      </p:sp>
      <p:sp>
        <p:nvSpPr>
          <p:cNvPr id="43" name="Управляющая кнопка: настраиваемая 42">
            <a:hlinkClick r:id="rId8" action="ppaction://hlinksldjump" highlightClick="1"/>
          </p:cNvPr>
          <p:cNvSpPr/>
          <p:nvPr/>
        </p:nvSpPr>
        <p:spPr>
          <a:xfrm>
            <a:off x="8143900" y="5000636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кругленный прямоугольник 15">
            <a:hlinkClick r:id="rId9" action="ppaction://hlinksldjump" tooltip="свойство медианы"/>
          </p:cNvPr>
          <p:cNvSpPr/>
          <p:nvPr/>
        </p:nvSpPr>
        <p:spPr>
          <a:xfrm>
            <a:off x="3071802" y="5786454"/>
            <a:ext cx="1214446" cy="785818"/>
          </a:xfrm>
          <a:prstGeom prst="roundRect">
            <a:avLst/>
          </a:prstGeom>
          <a:solidFill>
            <a:srgbClr val="FFFFCC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Скругленный прямоугольник 16">
            <a:hlinkClick r:id="rId10" action="ppaction://hlinksldjump" tooltip="свойство медианы"/>
          </p:cNvPr>
          <p:cNvSpPr/>
          <p:nvPr/>
        </p:nvSpPr>
        <p:spPr>
          <a:xfrm>
            <a:off x="4572000" y="5786454"/>
            <a:ext cx="1214446" cy="785818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Скругленный прямоугольник 17">
            <a:hlinkClick r:id="rId11" action="ppaction://hlinksldjump" tooltip="свойство медианы"/>
          </p:cNvPr>
          <p:cNvSpPr/>
          <p:nvPr/>
        </p:nvSpPr>
        <p:spPr>
          <a:xfrm>
            <a:off x="-32" y="2571744"/>
            <a:ext cx="1214446" cy="857256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9219" name="Группа 41"/>
          <p:cNvGrpSpPr>
            <a:grpSpLocks/>
          </p:cNvGrpSpPr>
          <p:nvPr/>
        </p:nvGrpSpPr>
        <p:grpSpPr bwMode="auto">
          <a:xfrm>
            <a:off x="0" y="733425"/>
            <a:ext cx="9144000" cy="1779588"/>
            <a:chOff x="0" y="733425"/>
            <a:chExt cx="9144000" cy="1779023"/>
          </a:xfrm>
        </p:grpSpPr>
        <p:sp>
          <p:nvSpPr>
            <p:cNvPr id="9254" name="Rectangle 3"/>
            <p:cNvSpPr>
              <a:spLocks noChangeArrowheads="1"/>
            </p:cNvSpPr>
            <p:nvPr/>
          </p:nvSpPr>
          <p:spPr bwMode="auto">
            <a:xfrm>
              <a:off x="0" y="733425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9255" name="TextBox 35"/>
            <p:cNvSpPr txBox="1">
              <a:spLocks noChangeArrowheads="1"/>
            </p:cNvSpPr>
            <p:nvPr/>
          </p:nvSpPr>
          <p:spPr bwMode="auto">
            <a:xfrm>
              <a:off x="5000628" y="2143116"/>
              <a:ext cx="414337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43" name="Управляющая кнопка: настраиваемая 42">
            <a:hlinkClick r:id="rId2" action="ppaction://hlinksldjump" highlightClick="1"/>
          </p:cNvPr>
          <p:cNvSpPr/>
          <p:nvPr/>
        </p:nvSpPr>
        <p:spPr>
          <a:xfrm>
            <a:off x="6715140" y="5929330"/>
            <a:ext cx="357190" cy="285752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4" name="Прямая соединительная линия 13"/>
          <p:cNvCxnSpPr>
            <a:stCxn id="8" idx="2"/>
            <a:endCxn id="8" idx="5"/>
          </p:cNvCxnSpPr>
          <p:nvPr/>
        </p:nvCxnSpPr>
        <p:spPr>
          <a:xfrm rot="5400000" flipH="1" flipV="1">
            <a:off x="3170238" y="339725"/>
            <a:ext cx="1071562" cy="5678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 flipV="1">
            <a:off x="3389313" y="1754188"/>
            <a:ext cx="2087562" cy="186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8" idx="4"/>
            <a:endCxn id="21" idx="0"/>
          </p:cNvCxnSpPr>
          <p:nvPr/>
        </p:nvCxnSpPr>
        <p:spPr>
          <a:xfrm rot="5400000" flipH="1">
            <a:off x="4730751" y="1271587"/>
            <a:ext cx="1022350" cy="38639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8" idx="2"/>
            <a:endCxn id="23" idx="2"/>
          </p:cNvCxnSpPr>
          <p:nvPr/>
        </p:nvCxnSpPr>
        <p:spPr>
          <a:xfrm rot="5400000" flipH="1" flipV="1">
            <a:off x="3121026" y="376237"/>
            <a:ext cx="1084262" cy="5592763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228" name="Группа 40"/>
          <p:cNvGrpSpPr>
            <a:grpSpLocks/>
          </p:cNvGrpSpPr>
          <p:nvPr/>
        </p:nvGrpSpPr>
        <p:grpSpPr bwMode="auto">
          <a:xfrm>
            <a:off x="500063" y="1571625"/>
            <a:ext cx="6673850" cy="4170363"/>
            <a:chOff x="24530" y="3643314"/>
            <a:chExt cx="6047668" cy="4171077"/>
          </a:xfrm>
        </p:grpSpPr>
        <p:sp>
          <p:nvSpPr>
            <p:cNvPr id="9252" name="TextBox 39"/>
            <p:cNvSpPr txBox="1">
              <a:spLocks noChangeArrowheads="1"/>
            </p:cNvSpPr>
            <p:nvPr/>
          </p:nvSpPr>
          <p:spPr bwMode="auto">
            <a:xfrm>
              <a:off x="24530" y="6429396"/>
              <a:ext cx="5956162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 i="1">
                  <a:latin typeface="Times New Roman" pitchFamily="18" charset="0"/>
                  <a:cs typeface="Times New Roman" pitchFamily="18" charset="0"/>
                </a:rPr>
                <a:t>Три медианы делят треугольник </a:t>
              </a:r>
            </a:p>
            <a:p>
              <a:pPr algn="ctr"/>
              <a:r>
                <a:rPr lang="ru-RU" sz="2800" b="1" i="1">
                  <a:latin typeface="Times New Roman" pitchFamily="18" charset="0"/>
                  <a:cs typeface="Times New Roman" pitchFamily="18" charset="0"/>
                </a:rPr>
                <a:t>на 6 равновеликих треугольников (одинаковой площади)</a:t>
              </a:r>
              <a:endParaRPr lang="ru-RU" sz="2800">
                <a:latin typeface="Calibri" pitchFamily="34" charset="0"/>
              </a:endParaRPr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356835" y="3643314"/>
              <a:ext cx="5715363" cy="2143492"/>
            </a:xfrm>
            <a:prstGeom prst="triangle">
              <a:avLst>
                <a:gd name="adj" fmla="val 80104"/>
              </a:avLst>
            </a:prstGeom>
            <a:noFill/>
            <a:ln w="76200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2" name="Равнобедренный треугольник 11"/>
          <p:cNvSpPr/>
          <p:nvPr/>
        </p:nvSpPr>
        <p:spPr>
          <a:xfrm rot="9391685">
            <a:off x="3473450" y="2127250"/>
            <a:ext cx="2747963" cy="739775"/>
          </a:xfrm>
          <a:prstGeom prst="triangle">
            <a:avLst>
              <a:gd name="adj" fmla="val 68063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3889375" y="3021013"/>
            <a:ext cx="3205163" cy="693737"/>
          </a:xfrm>
          <a:prstGeom prst="triangle">
            <a:avLst>
              <a:gd name="adj" fmla="val 2196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20836238">
            <a:off x="841375" y="2854325"/>
            <a:ext cx="3575050" cy="520700"/>
          </a:xfrm>
          <a:prstGeom prst="triangle">
            <a:avLst>
              <a:gd name="adj" fmla="val 71195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 rot="10039580">
            <a:off x="1193800" y="3341688"/>
            <a:ext cx="3513138" cy="536575"/>
          </a:xfrm>
          <a:prstGeom prst="triangle">
            <a:avLst>
              <a:gd name="adj" fmla="val 2459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 rot="14603114">
            <a:off x="4813300" y="1614488"/>
            <a:ext cx="1116013" cy="1874837"/>
          </a:xfrm>
          <a:prstGeom prst="triangle">
            <a:avLst>
              <a:gd name="adj" fmla="val 4114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0" name="Прямая соединительная линия 29"/>
          <p:cNvCxnSpPr>
            <a:stCxn id="21" idx="0"/>
            <a:endCxn id="8" idx="4"/>
          </p:cNvCxnSpPr>
          <p:nvPr/>
        </p:nvCxnSpPr>
        <p:spPr>
          <a:xfrm rot="16200000" flipH="1">
            <a:off x="4730751" y="1271587"/>
            <a:ext cx="1022350" cy="3863975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2" idx="2"/>
          </p:cNvCxnSpPr>
          <p:nvPr/>
        </p:nvCxnSpPr>
        <p:spPr>
          <a:xfrm rot="16200000" flipH="1" flipV="1">
            <a:off x="3859213" y="1612900"/>
            <a:ext cx="2105025" cy="2098675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endCxn id="23" idx="2"/>
          </p:cNvCxnSpPr>
          <p:nvPr/>
        </p:nvCxnSpPr>
        <p:spPr>
          <a:xfrm flipV="1">
            <a:off x="1071563" y="2630488"/>
            <a:ext cx="5387975" cy="1084262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9" name="Управляющая кнопка: настраиваемая 68">
            <a:hlinkClick r:id="rId8" action="ppaction://hlinksldjump" highlightClick="1"/>
          </p:cNvPr>
          <p:cNvSpPr/>
          <p:nvPr/>
        </p:nvSpPr>
        <p:spPr>
          <a:xfrm>
            <a:off x="6929454" y="5929330"/>
            <a:ext cx="357190" cy="28575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Стрелка вправо 27">
            <a:hlinkClick r:id="rId9" action="ppaction://hlinksldjump" tooltip="начало"/>
          </p:cNvPr>
          <p:cNvSpPr/>
          <p:nvPr/>
        </p:nvSpPr>
        <p:spPr>
          <a:xfrm>
            <a:off x="8215338" y="6000768"/>
            <a:ext cx="642942" cy="50006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  <a:scene3d>
            <a:camera prst="orthographicFront"/>
            <a:lightRig rig="balanced" dir="t"/>
          </a:scene3d>
          <a:sp3d>
            <a:bevelT w="190500" h="38100" prst="angle"/>
            <a:bevelB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кругленный прямоугольник 24">
            <a:hlinkClick r:id="rId10" action="ppaction://hlinksldjump" tooltip="свойство медианы"/>
          </p:cNvPr>
          <p:cNvSpPr/>
          <p:nvPr/>
        </p:nvSpPr>
        <p:spPr>
          <a:xfrm>
            <a:off x="3143240" y="285728"/>
            <a:ext cx="1357322" cy="928694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9" name="Скругленный прямоугольник 28">
            <a:hlinkClick r:id="rId11" action="ppaction://hlinksldjump" tooltip="свойство медианы"/>
          </p:cNvPr>
          <p:cNvSpPr/>
          <p:nvPr/>
        </p:nvSpPr>
        <p:spPr>
          <a:xfrm>
            <a:off x="7715272" y="3429000"/>
            <a:ext cx="1428728" cy="1000132"/>
          </a:xfrm>
          <a:prstGeom prst="roundRect">
            <a:avLst>
              <a:gd name="adj" fmla="val 18430"/>
            </a:avLst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1" name="Скругленный прямоугольник 30">
            <a:hlinkClick r:id="rId12" action="ppaction://hlinksldjump" tooltip="свойство медианы"/>
          </p:cNvPr>
          <p:cNvSpPr/>
          <p:nvPr/>
        </p:nvSpPr>
        <p:spPr>
          <a:xfrm>
            <a:off x="4714876" y="285728"/>
            <a:ext cx="1428760" cy="92869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470</Words>
  <Application>Microsoft Office PowerPoint</Application>
  <PresentationFormat>Экран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 замечательные линии треугольника</dc:title>
  <dc:creator>Катя</dc:creator>
  <cp:lastModifiedBy>admin</cp:lastModifiedBy>
  <cp:revision>162</cp:revision>
  <dcterms:modified xsi:type="dcterms:W3CDTF">2015-02-20T01:34:16Z</dcterms:modified>
</cp:coreProperties>
</file>