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4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6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3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6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6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3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2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1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2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4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2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143C-43BE-4CC8-A7CC-7C2AAABA03A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C702-8D6C-4A1F-AD55-2930420AB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Отдел Покрытосеменные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 Однодольные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Лилейные и злаковые  растения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Alexander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1905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lexander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800200" cy="18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lexander\Desktop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088232" cy="21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Культурные растения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Бамбук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Кукуруза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Alexander\Desktop\растения семейства\1333517847_1333444540_bambo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401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lexander\Desktop\растения семейства\145001_21533_13334466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276871"/>
            <a:ext cx="4041775" cy="384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Дикорастущие кормовые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Тимофеевка луговая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Мятлик луговой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Alexander\Desktop\растения семейства\9bbfc3005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3"/>
            <a:ext cx="4032448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exander\Desktop\растения семейства\g-3a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0417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Дикорастущие сорные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Овсюг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Пырей ползучий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Alexander\Desktop\растения семейства\Wild-oats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401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exander\Desktop\растения семейства\1372661789-698412-4614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324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Семейство Лилейные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Пищевые растения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Лук репчатый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Чеснок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lexander\Desktop\растения семейства\0_336c1_ee5d9bec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3924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ander\Desktop\растения семейства\ai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8987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Пищевые растения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Лук-</a:t>
            </a:r>
            <a:r>
              <a:rPr lang="ru-RU" sz="3600" dirty="0" err="1" smtClean="0">
                <a:solidFill>
                  <a:schemeClr val="bg1"/>
                </a:solidFill>
              </a:rPr>
              <a:t>батун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Спаржа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Alexander\Desktop\растения семейства\luk-batun_en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74875"/>
            <a:ext cx="403244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xander\Desktop\растения семейства\post-153646-13648140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174875"/>
            <a:ext cx="403244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Декоративные растения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Тюльпаны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Лилии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exander\Desktop\растения семейства\3489a121d9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1018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ander\Desktop\растения семейства\0a33d957c8da0769cb68335214d7f5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40417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Декоративные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Н</a:t>
            </a:r>
            <a:r>
              <a:rPr lang="ru-RU" sz="3600" dirty="0" smtClean="0">
                <a:solidFill>
                  <a:schemeClr val="bg1"/>
                </a:solidFill>
              </a:rPr>
              <a:t>арциссы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Гиацинты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Alexander\Desktop\7df0c5af92e3199e61c15b48f22e3a8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401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5834"/>
            <a:ext cx="4041775" cy="388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4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Лекарственные растения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Купена лекарственная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Алоэ древовидный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Alexander\Desktop\растения семейства\get_im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041775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ander\Desktop\растения семейства\YTNiZjQ4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401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Лекарственные и </a:t>
            </a:r>
            <a:r>
              <a:rPr lang="ru-RU" b="1" u="sng" dirty="0" smtClean="0">
                <a:solidFill>
                  <a:schemeClr val="bg1"/>
                </a:solidFill>
              </a:rPr>
              <a:t>ядовитые </a:t>
            </a:r>
            <a:r>
              <a:rPr lang="ru-RU" b="1" dirty="0" smtClean="0">
                <a:solidFill>
                  <a:schemeClr val="bg1"/>
                </a:solidFill>
              </a:rPr>
              <a:t>растения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Вороний глаз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Ландыш майский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Alexander\Desktop\177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40401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348880"/>
            <a:ext cx="4041775" cy="374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Семейство Злаки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Культурные растения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Пшеница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Рожь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Alexander\Desktop\растения семейства\06-13-2013wheatrustdisea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40401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exander\Desktop\растения семейства\image256961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358294"/>
            <a:ext cx="3960440" cy="36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Культурные растения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Ячмень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Рис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Alexander\Desktop\растения семейства\640.1_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401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exander\Desktop\растения семейства\fimg1359906_ris_raste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04865"/>
            <a:ext cx="36724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55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Отдел Покрытосеменные Класс Однодольные Лилейные и злаковые  растения</vt:lpstr>
      <vt:lpstr>Семейство Лилейные Пищевые растения</vt:lpstr>
      <vt:lpstr>Пищевые растения</vt:lpstr>
      <vt:lpstr>Декоративные растения</vt:lpstr>
      <vt:lpstr>Декоративные</vt:lpstr>
      <vt:lpstr>Лекарственные растения</vt:lpstr>
      <vt:lpstr>Лекарственные и ядовитые растения</vt:lpstr>
      <vt:lpstr>Семейство Злаки Культурные растения</vt:lpstr>
      <vt:lpstr>Культурные растения</vt:lpstr>
      <vt:lpstr>Культурные растения</vt:lpstr>
      <vt:lpstr>Дикорастущие кормовые</vt:lpstr>
      <vt:lpstr>Дикорастущие сорные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Покрытосеменные Класс Однодольные Семейства растений</dc:title>
  <dc:creator>RePack by Diakov</dc:creator>
  <cp:lastModifiedBy>RePack by Diakov</cp:lastModifiedBy>
  <cp:revision>12</cp:revision>
  <dcterms:created xsi:type="dcterms:W3CDTF">2014-11-09T14:06:08Z</dcterms:created>
  <dcterms:modified xsi:type="dcterms:W3CDTF">2014-11-09T16:03:19Z</dcterms:modified>
</cp:coreProperties>
</file>