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BFFC2-F9AD-4502-8BD7-85F9B761EA9B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67C20-77FD-4113-A8AA-8970810FB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BFFC2-F9AD-4502-8BD7-85F9B761EA9B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67C20-77FD-4113-A8AA-8970810FB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BFFC2-F9AD-4502-8BD7-85F9B761EA9B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67C20-77FD-4113-A8AA-8970810FB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BFFC2-F9AD-4502-8BD7-85F9B761EA9B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67C20-77FD-4113-A8AA-8970810FB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BFFC2-F9AD-4502-8BD7-85F9B761EA9B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67C20-77FD-4113-A8AA-8970810FB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BFFC2-F9AD-4502-8BD7-85F9B761EA9B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67C20-77FD-4113-A8AA-8970810FB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BFFC2-F9AD-4502-8BD7-85F9B761EA9B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67C20-77FD-4113-A8AA-8970810FB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BFFC2-F9AD-4502-8BD7-85F9B761EA9B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67C20-77FD-4113-A8AA-8970810FB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BFFC2-F9AD-4502-8BD7-85F9B761EA9B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67C20-77FD-4113-A8AA-8970810FB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BFFC2-F9AD-4502-8BD7-85F9B761EA9B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67C20-77FD-4113-A8AA-8970810FB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BFFC2-F9AD-4502-8BD7-85F9B761EA9B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67C20-77FD-4113-A8AA-8970810FB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BFFC2-F9AD-4502-8BD7-85F9B761EA9B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67C20-77FD-4113-A8AA-8970810FB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0"/>
            <a:ext cx="8352928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 Ковров</a:t>
            </a:r>
          </a:p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МБОУ СОШ № 15</a:t>
            </a:r>
          </a:p>
          <a:p>
            <a:pPr algn="ctr"/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Театр Моды «Силуэт»</a:t>
            </a:r>
            <a:endParaRPr lang="ru-RU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Руководитель – Холина Анна Аркадьевна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784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Коллекция «Реченька-речушка»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SAM_737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99592" y="1052736"/>
            <a:ext cx="7322077" cy="5544616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88640"/>
            <a:ext cx="8424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НАШИ МОДЕЛИ ОДЕЖДЫ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AM_736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3528" y="1052736"/>
            <a:ext cx="2643758" cy="35250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SAM_735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1065471">
            <a:off x="3582279" y="2948254"/>
            <a:ext cx="2411438" cy="3215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SAM_736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228184" y="3140968"/>
            <a:ext cx="2553748" cy="34049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203848" y="1124744"/>
            <a:ext cx="56886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Виноградова Валерия</a:t>
            </a:r>
          </a:p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(13 лет)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img320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823264">
            <a:off x="1973835" y="3828372"/>
            <a:ext cx="1859119" cy="2602767"/>
          </a:xfrm>
          <a:prstGeom prst="rect">
            <a:avLst/>
          </a:prstGeom>
        </p:spPr>
      </p:pic>
      <p:pic>
        <p:nvPicPr>
          <p:cNvPr id="9" name="Рисунок 8" descr="img325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20895547">
            <a:off x="429951" y="4222477"/>
            <a:ext cx="1626337" cy="2276872"/>
          </a:xfrm>
          <a:prstGeom prst="rect">
            <a:avLst/>
          </a:prstGeom>
        </p:spPr>
      </p:pic>
    </p:spTree>
  </p:cSld>
  <p:clrMapOvr>
    <a:masterClrMapping/>
  </p:clrMapOvr>
  <p:transition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736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868144" y="332656"/>
            <a:ext cx="2895786" cy="3861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SAM_736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5536" y="2780928"/>
            <a:ext cx="2736304" cy="36484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SAM_736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0549480">
            <a:off x="4035512" y="2810691"/>
            <a:ext cx="2658496" cy="35446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23528" y="620688"/>
            <a:ext cx="51845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Чабрикова Надежда</a:t>
            </a:r>
          </a:p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(12 лет)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736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95536" y="404664"/>
            <a:ext cx="3273828" cy="4365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SAM_736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868144" y="2636912"/>
            <a:ext cx="2931790" cy="39090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SAM_736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659615">
            <a:off x="3278440" y="2697671"/>
            <a:ext cx="2463738" cy="3284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923928" y="404664"/>
            <a:ext cx="49685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Лабцова Александра</a:t>
            </a:r>
          </a:p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(12 лет)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img323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20996773">
            <a:off x="745831" y="3998909"/>
            <a:ext cx="1801213" cy="2521698"/>
          </a:xfrm>
          <a:prstGeom prst="rect">
            <a:avLst/>
          </a:prstGeom>
        </p:spPr>
      </p:pic>
    </p:spTree>
  </p:cSld>
  <p:clrMapOvr>
    <a:masterClrMapping/>
  </p:clrMapOvr>
  <p:transition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737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508104" y="476672"/>
            <a:ext cx="3219822" cy="42930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SAM_736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3528" y="2564904"/>
            <a:ext cx="2949792" cy="3933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SAM_736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0847283">
            <a:off x="3468764" y="2727931"/>
            <a:ext cx="2535746" cy="33809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51520" y="548680"/>
            <a:ext cx="5040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Головина Дарья</a:t>
            </a:r>
          </a:p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(11 лет)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737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3528" y="404664"/>
            <a:ext cx="3312368" cy="44164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SAM_737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940152" y="2708920"/>
            <a:ext cx="2859782" cy="3813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SAM_737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141096">
            <a:off x="3178046" y="2811502"/>
            <a:ext cx="2517744" cy="3356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923928" y="620688"/>
            <a:ext cx="4968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Корнева Елизавета</a:t>
            </a:r>
          </a:p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(11 лет)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0"/>
            <a:ext cx="8496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Головные уборы, аксессуары </a:t>
            </a:r>
          </a:p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 атрибуты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SAM_885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132187">
            <a:off x="679808" y="1002323"/>
            <a:ext cx="1887674" cy="25168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SAM_884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75856" y="1412776"/>
            <a:ext cx="2459765" cy="1844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SAM_884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0697880">
            <a:off x="6446619" y="974333"/>
            <a:ext cx="1863897" cy="24851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SAM_885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475656" y="2924944"/>
            <a:ext cx="2243741" cy="16828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SAM_8853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339752" y="4869160"/>
            <a:ext cx="2075722" cy="15567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SAM_8855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4716016" y="4869160"/>
            <a:ext cx="2075722" cy="15567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SAM_8856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323528" y="4365104"/>
            <a:ext cx="1599642" cy="2132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SAM_8852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5436096" y="2924944"/>
            <a:ext cx="2208246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SAM_8854.JP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7236296" y="4365104"/>
            <a:ext cx="1584176" cy="21122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000"/>
                            </p:stCondLst>
                            <p:childTnLst>
                              <p:par>
                                <p:cTn id="7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000"/>
                            </p:stCondLst>
                            <p:childTnLst>
                              <p:par>
                                <p:cTn id="7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6000"/>
                            </p:stCondLst>
                            <p:childTnLst>
                              <p:par>
                                <p:cTn id="8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8000"/>
                            </p:stCondLst>
                            <p:childTnLst>
                              <p:par>
                                <p:cTn id="8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882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95535" y="404664"/>
            <a:ext cx="3600401" cy="27003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img31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422393">
            <a:off x="444692" y="3010283"/>
            <a:ext cx="2512571" cy="1794694"/>
          </a:xfrm>
          <a:prstGeom prst="rect">
            <a:avLst/>
          </a:prstGeom>
        </p:spPr>
      </p:pic>
      <p:pic>
        <p:nvPicPr>
          <p:cNvPr id="4" name="Рисунок 3" descr="img31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283968" y="1268760"/>
            <a:ext cx="1873221" cy="2622510"/>
          </a:xfrm>
          <a:prstGeom prst="rect">
            <a:avLst/>
          </a:prstGeom>
        </p:spPr>
      </p:pic>
      <p:pic>
        <p:nvPicPr>
          <p:cNvPr id="7" name="Рисунок 6" descr="img32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927081">
            <a:off x="6380602" y="738609"/>
            <a:ext cx="1760066" cy="2464092"/>
          </a:xfrm>
          <a:prstGeom prst="rect">
            <a:avLst/>
          </a:prstGeom>
        </p:spPr>
      </p:pic>
      <p:pic>
        <p:nvPicPr>
          <p:cNvPr id="9" name="Рисунок 8" descr="img324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1024863">
            <a:off x="2440942" y="3989485"/>
            <a:ext cx="1728192" cy="2419468"/>
          </a:xfrm>
          <a:prstGeom prst="rect">
            <a:avLst/>
          </a:prstGeom>
        </p:spPr>
      </p:pic>
      <p:pic>
        <p:nvPicPr>
          <p:cNvPr id="11" name="Рисунок 10" descr="img326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21142241">
            <a:off x="525824" y="4453699"/>
            <a:ext cx="1472034" cy="2060848"/>
          </a:xfrm>
          <a:prstGeom prst="rect">
            <a:avLst/>
          </a:prstGeom>
        </p:spPr>
      </p:pic>
      <p:pic>
        <p:nvPicPr>
          <p:cNvPr id="12" name="Рисунок 11" descr="SAM_8858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4067944" y="4077072"/>
            <a:ext cx="1833668" cy="24448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g321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20742694">
            <a:off x="6786593" y="2595785"/>
            <a:ext cx="1718919" cy="24064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67944" y="188640"/>
            <a:ext cx="507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НАШИ  НАГРАДЫ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SAM_8842.JP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 rot="886126">
            <a:off x="6401813" y="4689776"/>
            <a:ext cx="2195736" cy="16468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5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000"/>
                            </p:stCondLst>
                            <p:childTnLst>
                              <p:par>
                                <p:cTn id="6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8000"/>
                            </p:stCondLst>
                            <p:childTnLst>
                              <p:par>
                                <p:cTn id="6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64</Words>
  <Application>Microsoft Office PowerPoint</Application>
  <PresentationFormat>Экран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ПОЗИТРОНИКА</dc:creator>
  <cp:lastModifiedBy>ПОЗИТРОНИКА</cp:lastModifiedBy>
  <cp:revision>12</cp:revision>
  <dcterms:created xsi:type="dcterms:W3CDTF">2014-02-16T10:31:16Z</dcterms:created>
  <dcterms:modified xsi:type="dcterms:W3CDTF">2014-02-20T11:28:16Z</dcterms:modified>
</cp:coreProperties>
</file>