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61" r:id="rId3"/>
    <p:sldId id="262" r:id="rId4"/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17.10.2011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BEC2E-0F64-4853-B936-8A4A50531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17.10.2011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7BBCA-C1EF-4C3B-AD2D-F4A96A612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7BBCA-C1EF-4C3B-AD2D-F4A96A6120A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7BBCA-C1EF-4C3B-AD2D-F4A96A6120A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E7A4-161B-44CB-8263-B5D9C23341CF}" type="datetime1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A2FF-3182-4094-9569-175803AFA250}" type="datetime1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044F-7F2F-4D71-B9FE-117826D88E35}" type="datetime1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AE6C-86AB-4634-A039-A120B1A4ECF2}" type="datetime1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1146-F2BB-4349-A144-6B45905E29A2}" type="datetime1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B7CB-3C7F-4EBF-B7A0-DF0738895564}" type="datetime1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C537-0463-41AF-80E0-0018D120821F}" type="datetime1">
              <a:rPr lang="ru-RU" smtClean="0"/>
              <a:pPr/>
              <a:t>20.02.2014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74B71-04F8-4B91-9260-16FECEC42112}" type="datetime1">
              <a:rPr lang="ru-RU" smtClean="0"/>
              <a:pPr/>
              <a:t>20.02.2014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4370-E8E8-4F6D-952D-9D3CEBB18B33}" type="datetime1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11B8-7818-4A14-83CA-9C0B05AD91E2}" type="datetime1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9A708-B169-43CC-B29C-9173CE81954B}" type="datetime1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7C8F5-54B2-408D-8525-4C4C7731BEC3}" type="datetime1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29E3E-4323-45D8-83B3-8F442BD8D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круговой тренировки</a:t>
            </a:r>
            <a:endParaRPr lang="ru-RU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840760" cy="175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Работу подготовила учитель физической культуры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ГБОУ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СОШ №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119 Калининского района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г. СПБ </a:t>
            </a:r>
            <a:endParaRPr lang="ru-RU" sz="28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Горбачева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Наталья Анатольевна</a:t>
            </a:r>
            <a:endParaRPr lang="ru-RU" sz="2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700808"/>
            <a:ext cx="47625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ru-RU" dirty="0" smtClean="0"/>
              <a:t>Технология круговой тренировки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126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Круговая тренировка – последовательное выполнение подобранных упражнений, воздействующих на различные мышечные группы.</a:t>
            </a:r>
          </a:p>
          <a:p>
            <a:pPr>
              <a:buNone/>
            </a:pPr>
            <a:r>
              <a:rPr lang="ru-RU" dirty="0" smtClean="0"/>
              <a:t>Сегодняшний урок направлен на развитие скоростно-силовых качеств. 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2843808" y="4437112"/>
            <a:ext cx="3312368" cy="1944216"/>
            <a:chOff x="2267744" y="4509120"/>
            <a:chExt cx="3312368" cy="1944216"/>
          </a:xfrm>
        </p:grpSpPr>
        <p:sp>
          <p:nvSpPr>
            <p:cNvPr id="14" name="Овал 13"/>
            <p:cNvSpPr/>
            <p:nvPr/>
          </p:nvSpPr>
          <p:spPr>
            <a:xfrm>
              <a:off x="2411760" y="4653136"/>
              <a:ext cx="3024336" cy="165618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2267744" y="5229200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1</a:t>
              </a:r>
              <a:endParaRPr lang="ru-RU" sz="3600" dirty="0"/>
            </a:p>
          </p:txBody>
        </p:sp>
        <p:sp>
          <p:nvSpPr>
            <p:cNvPr id="6" name="Овал 5"/>
            <p:cNvSpPr/>
            <p:nvPr/>
          </p:nvSpPr>
          <p:spPr>
            <a:xfrm>
              <a:off x="2627784" y="5877272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9</a:t>
              </a:r>
              <a:endParaRPr lang="ru-RU" sz="3600" dirty="0"/>
            </a:p>
          </p:txBody>
        </p:sp>
        <p:sp>
          <p:nvSpPr>
            <p:cNvPr id="7" name="Овал 6"/>
            <p:cNvSpPr/>
            <p:nvPr/>
          </p:nvSpPr>
          <p:spPr>
            <a:xfrm>
              <a:off x="2699792" y="4725144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2</a:t>
              </a:r>
              <a:endParaRPr lang="ru-RU" sz="3600" dirty="0"/>
            </a:p>
          </p:txBody>
        </p:sp>
        <p:sp>
          <p:nvSpPr>
            <p:cNvPr id="8" name="Овал 7"/>
            <p:cNvSpPr/>
            <p:nvPr/>
          </p:nvSpPr>
          <p:spPr>
            <a:xfrm>
              <a:off x="3347864" y="4509120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3</a:t>
              </a:r>
              <a:endParaRPr lang="ru-RU" sz="3600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4932040" y="4725144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5</a:t>
              </a:r>
              <a:endParaRPr lang="ru-RU" sz="3600" dirty="0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139952" y="4509120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4</a:t>
              </a:r>
              <a:endParaRPr lang="ru-RU" sz="3600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427984" y="6021288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7</a:t>
              </a:r>
              <a:endParaRPr lang="ru-RU" sz="3600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3491880" y="6093296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8</a:t>
              </a:r>
              <a:endParaRPr lang="ru-RU" sz="3600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5220072" y="5445224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6</a:t>
              </a:r>
              <a:endParaRPr lang="ru-RU" sz="3600" dirty="0"/>
            </a:p>
          </p:txBody>
        </p:sp>
      </p:grp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ru-RU" dirty="0" smtClean="0"/>
              <a:t>Технология круговой тренировки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Для каждого упражнения определяется место – </a:t>
            </a:r>
            <a:r>
              <a:rPr lang="ru-RU" u="sng" dirty="0" smtClean="0"/>
              <a:t>«станция»</a:t>
            </a:r>
          </a:p>
          <a:p>
            <a:pPr>
              <a:buNone/>
            </a:pPr>
            <a:r>
              <a:rPr lang="ru-RU" dirty="0" smtClean="0"/>
              <a:t>На каждой станции вы выполняете </a:t>
            </a:r>
            <a:r>
              <a:rPr lang="ru-RU" u="sng" dirty="0" smtClean="0"/>
              <a:t>одно</a:t>
            </a:r>
            <a:r>
              <a:rPr lang="ru-RU" dirty="0" smtClean="0"/>
              <a:t> упражнение.</a:t>
            </a:r>
          </a:p>
          <a:p>
            <a:pPr>
              <a:buNone/>
            </a:pPr>
            <a:r>
              <a:rPr lang="ru-RU" dirty="0" smtClean="0"/>
              <a:t>Переход к следующей станции осуществляется </a:t>
            </a:r>
            <a:r>
              <a:rPr lang="ru-RU" u="sng" dirty="0" smtClean="0"/>
              <a:t>по команде учителя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Отдых между станциями – не меньше </a:t>
            </a:r>
            <a:r>
              <a:rPr lang="ru-RU" u="sng" dirty="0" smtClean="0"/>
              <a:t>1мин</a:t>
            </a:r>
            <a:r>
              <a:rPr lang="ru-RU" dirty="0" smtClean="0"/>
              <a:t>, в зависимости от пульса. Пульс перед началом выполнения упражнений – не более 100 ударов в мин.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станция               2 станция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Ходьба в низком приседе – 20 метров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Отжимание из упора лежа от повышенной опоры – 30 </a:t>
            </a:r>
            <a:r>
              <a:rPr lang="ru-RU" dirty="0" err="1" smtClean="0"/>
              <a:t>раз-юн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Девушки- 15 раз</a:t>
            </a:r>
            <a:endParaRPr lang="ru-RU" dirty="0"/>
          </a:p>
        </p:txBody>
      </p:sp>
      <p:pic>
        <p:nvPicPr>
          <p:cNvPr id="1026" name="Picture 2" descr="C:\Users\Ирина\Desktop\МАМИНА\Аттестация\станции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780928"/>
            <a:ext cx="2160240" cy="3594543"/>
          </a:xfrm>
          <a:prstGeom prst="rect">
            <a:avLst/>
          </a:prstGeom>
          <a:noFill/>
        </p:spPr>
      </p:pic>
      <p:pic>
        <p:nvPicPr>
          <p:cNvPr id="1027" name="Picture 3" descr="C:\Users\Ирина\Desktop\МАМИНА\Аттестация\станции\plechi1 - копия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573016"/>
            <a:ext cx="3880296" cy="2647305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станция                4 станция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Ходьба в упоре на руках на параллельных брусьях – 3 раза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Прыжки через скакалку – 100 раз</a:t>
            </a:r>
            <a:endParaRPr lang="ru-RU" dirty="0"/>
          </a:p>
        </p:txBody>
      </p:sp>
      <p:pic>
        <p:nvPicPr>
          <p:cNvPr id="2050" name="Picture 2" descr="C:\Users\Ирина\Desktop\МАМИНА\Аттестация\станции\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140968"/>
            <a:ext cx="3839212" cy="3078287"/>
          </a:xfrm>
          <a:prstGeom prst="rect">
            <a:avLst/>
          </a:prstGeom>
          <a:noFill/>
        </p:spPr>
      </p:pic>
      <p:pic>
        <p:nvPicPr>
          <p:cNvPr id="2051" name="Picture 3" descr="C:\Users\Ирина\Desktop\МАМИНА\Аттестация\станции\r4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996952"/>
            <a:ext cx="2494730" cy="3501008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станция                 6 станция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Упражнения на укрепление мышц живота – 4-6 раз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Прыжки в приседе –     20 метров</a:t>
            </a:r>
            <a:endParaRPr lang="ru-RU" dirty="0"/>
          </a:p>
        </p:txBody>
      </p:sp>
      <p:pic>
        <p:nvPicPr>
          <p:cNvPr id="3075" name="Picture 3" descr="C:\Users\Ирина\Desktop\МАМИНА\Аттестация\станции\pic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4858"/>
            <a:ext cx="2880320" cy="3129681"/>
          </a:xfrm>
          <a:prstGeom prst="rect">
            <a:avLst/>
          </a:prstGeom>
          <a:noFill/>
        </p:spPr>
      </p:pic>
      <p:pic>
        <p:nvPicPr>
          <p:cNvPr id="5" name="Picture 3" descr="C:\Users\Ирина\Desktop\МАМИНА\Аттестация\станции\389250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356992"/>
            <a:ext cx="2465536" cy="2652005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 станция                8 станция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Подтягивание из виса –</a:t>
            </a:r>
            <a:r>
              <a:rPr lang="ru-RU" dirty="0"/>
              <a:t> </a:t>
            </a:r>
            <a:r>
              <a:rPr lang="ru-RU" dirty="0" smtClean="0"/>
              <a:t>   8 раз- юноши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Прыжки через опору – 40 прыжков</a:t>
            </a:r>
            <a:endParaRPr lang="ru-RU" dirty="0"/>
          </a:p>
        </p:txBody>
      </p:sp>
      <p:pic>
        <p:nvPicPr>
          <p:cNvPr id="4098" name="Picture 2" descr="C:\Users\Ирина\Desktop\МАМИНА\Аттестация\станции\plechi1 - копия (2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826318"/>
            <a:ext cx="2160240" cy="3539671"/>
          </a:xfrm>
          <a:prstGeom prst="rect">
            <a:avLst/>
          </a:prstGeom>
          <a:noFill/>
        </p:spPr>
      </p:pic>
      <p:pic>
        <p:nvPicPr>
          <p:cNvPr id="1026" name="Picture 2" descr="C:\Users\Ирина\Desktop\МАМИНА\Аттестация\станции\content_clip_image018_0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976338"/>
            <a:ext cx="2435209" cy="3332982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 станция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Отжимания из упора сзади юноши – 30 раз</a:t>
            </a:r>
          </a:p>
          <a:p>
            <a:pPr>
              <a:buNone/>
            </a:pPr>
            <a:r>
              <a:rPr lang="ru-RU" dirty="0" smtClean="0"/>
              <a:t>Девушки- </a:t>
            </a:r>
            <a:r>
              <a:rPr lang="ru-RU" smtClean="0"/>
              <a:t>20 раз</a:t>
            </a:r>
            <a:endParaRPr lang="ru-RU" dirty="0"/>
          </a:p>
        </p:txBody>
      </p:sp>
      <p:pic>
        <p:nvPicPr>
          <p:cNvPr id="2050" name="Picture 2" descr="C:\Users\Ирина\Desktop\МАМИНА\Аттестация\станции\prak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12976"/>
            <a:ext cx="5002664" cy="2539231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9E3E-4323-45D8-83B3-8F442BD8DA5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213</Words>
  <Application>Microsoft Office PowerPoint</Application>
  <PresentationFormat>Экран (4:3)</PresentationFormat>
  <Paragraphs>46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Технология круговой тренировки</vt:lpstr>
      <vt:lpstr>Технология круговой тренировки</vt:lpstr>
      <vt:lpstr>Технология круговой тренировки</vt:lpstr>
      <vt:lpstr>1 станция               2 станция</vt:lpstr>
      <vt:lpstr>3 станция                4 станция</vt:lpstr>
      <vt:lpstr>5 станция                 6 станция</vt:lpstr>
      <vt:lpstr>7 станция                8 станция</vt:lpstr>
      <vt:lpstr>9 станция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станция               2 станция</dc:title>
  <dc:creator>Ирина</dc:creator>
  <cp:lastModifiedBy>Ирина</cp:lastModifiedBy>
  <cp:revision>14</cp:revision>
  <dcterms:created xsi:type="dcterms:W3CDTF">2011-09-06T10:44:09Z</dcterms:created>
  <dcterms:modified xsi:type="dcterms:W3CDTF">2014-02-20T14:52:00Z</dcterms:modified>
</cp:coreProperties>
</file>