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100" d="100"/>
          <a:sy n="100" d="100"/>
        </p:scale>
        <p:origin x="-27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к занятию «Изготовление композиций с использованием пуговиц»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013176"/>
            <a:ext cx="7931224" cy="11129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Педагог дополнительного образования:</a:t>
            </a:r>
          </a:p>
          <a:p>
            <a:pPr>
              <a:buNone/>
            </a:pPr>
            <a:r>
              <a:rPr lang="ru-RU" smtClean="0"/>
              <a:t>Костина </a:t>
            </a:r>
            <a:r>
              <a:rPr lang="ru-RU" dirty="0" smtClean="0"/>
              <a:t>М.И.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C:\Users\User\Desktop\К занятию о пуговицах\пуговичный слоне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233402"/>
            <a:ext cx="3433341" cy="26245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можно ли </a:t>
            </a:r>
            <a:r>
              <a:rPr lang="en-US" dirty="0" smtClean="0"/>
              <a:t>“</a:t>
            </a:r>
            <a:r>
              <a:rPr lang="ru-RU" dirty="0" smtClean="0"/>
              <a:t>рисовать</a:t>
            </a:r>
            <a:r>
              <a:rPr lang="en-US" dirty="0" smtClean="0"/>
              <a:t>”</a:t>
            </a:r>
            <a:r>
              <a:rPr lang="ru-RU" dirty="0" smtClean="0"/>
              <a:t> пуговицами?</a:t>
            </a:r>
            <a:endParaRPr lang="ru-RU" dirty="0"/>
          </a:p>
        </p:txBody>
      </p:sp>
      <p:pic>
        <p:nvPicPr>
          <p:cNvPr id="10242" name="Picture 2" descr="C:\Users\User\Desktop\К занятию о пуговицах\панно из пугови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3421796" cy="2736304"/>
          </a:xfrm>
          <a:prstGeom prst="rect">
            <a:avLst/>
          </a:prstGeom>
          <a:noFill/>
        </p:spPr>
      </p:pic>
      <p:pic>
        <p:nvPicPr>
          <p:cNvPr id="10244" name="Picture 4" descr="C:\Users\User\Desktop\К занятию о пуговицах\композиция из пугови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93704"/>
            <a:ext cx="2664296" cy="2664296"/>
          </a:xfrm>
          <a:prstGeom prst="rect">
            <a:avLst/>
          </a:prstGeom>
          <a:noFill/>
        </p:spPr>
      </p:pic>
      <p:pic>
        <p:nvPicPr>
          <p:cNvPr id="10245" name="Picture 5" descr="C:\Users\User\Desktop\К занятию о пуговицах\аппликация из пуговиц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340768"/>
            <a:ext cx="4104456" cy="3078342"/>
          </a:xfrm>
          <a:prstGeom prst="rect">
            <a:avLst/>
          </a:prstGeom>
          <a:noFill/>
        </p:spPr>
      </p:pic>
      <p:pic>
        <p:nvPicPr>
          <p:cNvPr id="10243" name="Picture 3" descr="C:\Users\User\Desktop\К занятию о пуговицах\пуговичное дерево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573016"/>
            <a:ext cx="2973358" cy="2982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User\Desktop\К занятию о пуговицах\пуговичное дере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80728"/>
            <a:ext cx="3018508" cy="3636757"/>
          </a:xfrm>
          <a:prstGeom prst="rect">
            <a:avLst/>
          </a:prstGeom>
          <a:noFill/>
        </p:spPr>
      </p:pic>
      <p:pic>
        <p:nvPicPr>
          <p:cNvPr id="11266" name="Picture 2" descr="C:\Users\User\Desktop\К занятию о пуговицах\открыт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2706415" cy="3455972"/>
          </a:xfrm>
          <a:prstGeom prst="rect">
            <a:avLst/>
          </a:prstGeom>
          <a:noFill/>
        </p:spPr>
      </p:pic>
      <p:pic>
        <p:nvPicPr>
          <p:cNvPr id="11267" name="Picture 3" descr="C:\Users\User\Desktop\К занятию о пуговицах\открыт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288741"/>
            <a:ext cx="2944639" cy="3569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72390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Пуговица – (от слова «пугать», «пугалка») - застежка на одежде, предназначенная для соединения её частей.</a:t>
            </a:r>
            <a:endParaRPr lang="ru-RU" sz="3200" dirty="0"/>
          </a:p>
        </p:txBody>
      </p:sp>
      <p:pic>
        <p:nvPicPr>
          <p:cNvPr id="12293" name="Picture 5" descr="C:\Users\User\Desktop\К занятию о пуговицах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2"/>
            <a:ext cx="3314406" cy="2952328"/>
          </a:xfrm>
          <a:prstGeom prst="rect">
            <a:avLst/>
          </a:prstGeom>
          <a:noFill/>
        </p:spPr>
      </p:pic>
      <p:pic>
        <p:nvPicPr>
          <p:cNvPr id="12294" name="Picture 6" descr="C:\Users\User\Desktop\К занятию о пуговицах\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36912"/>
            <a:ext cx="3456384" cy="2817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Обязанности пуговиц:              утилитарная (застежка)</a:t>
            </a:r>
            <a:endParaRPr lang="ru-RU" dirty="0"/>
          </a:p>
        </p:txBody>
      </p:sp>
      <p:pic>
        <p:nvPicPr>
          <p:cNvPr id="4" name="Picture 2" descr="C:\Users\User\Desktop\К занятию о пуговицах\999520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2952328" cy="4428492"/>
          </a:xfrm>
          <a:prstGeom prst="rect">
            <a:avLst/>
          </a:prstGeom>
          <a:noFill/>
        </p:spPr>
      </p:pic>
      <p:pic>
        <p:nvPicPr>
          <p:cNvPr id="5" name="Picture 4" descr="C:\Users\User\Desktop\К занятию о пуговицах\102590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8014" y="1628800"/>
            <a:ext cx="329436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Декоративная обязанность пуговиц (украшение)</a:t>
            </a:r>
            <a:endParaRPr lang="ru-RU" dirty="0"/>
          </a:p>
        </p:txBody>
      </p:sp>
      <p:pic>
        <p:nvPicPr>
          <p:cNvPr id="13314" name="Picture 2" descr="C:\Users\User\Desktop\К занятию о пуговицах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1"/>
            <a:ext cx="2547651" cy="2376264"/>
          </a:xfrm>
          <a:prstGeom prst="rect">
            <a:avLst/>
          </a:prstGeom>
          <a:noFill/>
        </p:spPr>
      </p:pic>
      <p:pic>
        <p:nvPicPr>
          <p:cNvPr id="13315" name="Picture 3" descr="C:\Users\User\Desktop\К занятию о пуговицах\1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04864"/>
            <a:ext cx="1764035" cy="1787766"/>
          </a:xfrm>
          <a:prstGeom prst="rect">
            <a:avLst/>
          </a:prstGeom>
          <a:noFill/>
        </p:spPr>
      </p:pic>
      <p:pic>
        <p:nvPicPr>
          <p:cNvPr id="13316" name="Picture 4" descr="C:\Users\User\Desktop\К занятию о пуговицах\1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265712"/>
            <a:ext cx="2924003" cy="2592288"/>
          </a:xfrm>
          <a:prstGeom prst="rect">
            <a:avLst/>
          </a:prstGeom>
          <a:noFill/>
        </p:spPr>
      </p:pic>
      <p:pic>
        <p:nvPicPr>
          <p:cNvPr id="13317" name="Picture 5" descr="C:\Users\User\Desktop\К занятию о пуговицах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700808"/>
            <a:ext cx="3588024" cy="2536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Магическая обязанность           (оберег или талисман)</a:t>
            </a:r>
            <a:endParaRPr lang="ru-RU" dirty="0"/>
          </a:p>
        </p:txBody>
      </p:sp>
      <p:pic>
        <p:nvPicPr>
          <p:cNvPr id="14338" name="Picture 2" descr="C:\Users\User\Desktop\К занятию о пуговицах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715000" cy="2733675"/>
          </a:xfrm>
          <a:prstGeom prst="rect">
            <a:avLst/>
          </a:prstGeom>
          <a:noFill/>
        </p:spPr>
      </p:pic>
      <p:pic>
        <p:nvPicPr>
          <p:cNvPr id="14339" name="Picture 3" descr="C:\Users\User\Desktop\К занятию о пуговицах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725144"/>
            <a:ext cx="3168352" cy="1434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Информативная деятельность пуговицы (опознавательный знак)</a:t>
            </a:r>
            <a:endParaRPr lang="ru-RU" dirty="0"/>
          </a:p>
        </p:txBody>
      </p:sp>
      <p:pic>
        <p:nvPicPr>
          <p:cNvPr id="15362" name="Picture 2" descr="C:\Users\User\Desktop\К занятию о пуговицах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4367808" cy="3275856"/>
          </a:xfrm>
          <a:prstGeom prst="rect">
            <a:avLst/>
          </a:prstGeom>
          <a:noFill/>
        </p:spPr>
      </p:pic>
      <p:pic>
        <p:nvPicPr>
          <p:cNvPr id="15363" name="Picture 3" descr="C:\Users\User\Desktop\К занятию о пуговицах\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437112"/>
            <a:ext cx="2466975" cy="1847850"/>
          </a:xfrm>
          <a:prstGeom prst="rect">
            <a:avLst/>
          </a:prstGeom>
          <a:noFill/>
        </p:spPr>
      </p:pic>
      <p:pic>
        <p:nvPicPr>
          <p:cNvPr id="15364" name="Picture 4" descr="C:\Users\User\Desktop\К занятию о пуговицах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772816"/>
            <a:ext cx="2304256" cy="2315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Образец работы</a:t>
            </a:r>
            <a:endParaRPr lang="ru-RU" dirty="0"/>
          </a:p>
        </p:txBody>
      </p:sp>
      <p:pic>
        <p:nvPicPr>
          <p:cNvPr id="1026" name="Picture 2" descr="C:\Users\User\Desktop\Шарики и слоне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00808"/>
            <a:ext cx="3234017" cy="4312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80928"/>
            <a:ext cx="3888432" cy="1143000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Конец</a:t>
            </a:r>
            <a:endParaRPr lang="ru-RU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76864" cy="76470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Пуговицы можно…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052736"/>
          <a:ext cx="8424936" cy="5544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530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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Отрывать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Застегивать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Кидать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Расстегивать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Засовывать в нос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Катать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Проглатывать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Крутить, закручивать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Можно попробовать сломать пуговицу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Пуговицы можно сортировать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Пуговицы можно терять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Нанизывать на палочку или ниточку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Просовывать в щели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Делать бусы из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пуговиц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Сметать пуговицы веником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Раскладывать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Собирать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Фотографировать пуговицы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Оставлять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отпечатки пуговицами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Искать пуговицы-близнецы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Находить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Считать пуговицы на одежде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Пришивать пуговицы</a:t>
            </a:r>
            <a:endParaRPr lang="ru-RU" dirty="0"/>
          </a:p>
        </p:txBody>
      </p:sp>
      <p:pic>
        <p:nvPicPr>
          <p:cNvPr id="3074" name="Picture 2" descr="C:\Users\User\Desktop\К занятию о пуговицах\спортивные туфл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2143125" cy="2143125"/>
          </a:xfrm>
          <a:prstGeom prst="rect">
            <a:avLst/>
          </a:prstGeom>
          <a:noFill/>
        </p:spPr>
      </p:pic>
      <p:pic>
        <p:nvPicPr>
          <p:cNvPr id="3075" name="Picture 3" descr="C:\Users\User\Desktop\К занятию о пуговицах\сумк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92896"/>
            <a:ext cx="2095500" cy="218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239000" cy="626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Пуговицы можно сравнивать</a:t>
            </a:r>
            <a:endParaRPr lang="ru-RU" dirty="0"/>
          </a:p>
        </p:txBody>
      </p:sp>
      <p:pic>
        <p:nvPicPr>
          <p:cNvPr id="4098" name="Picture 2" descr="C:\Users\User\Desktop\К занятию о пуговицах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926783" cy="5237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Искать, на что пуговицы похожи и придумывать пуговицам характер и историю</a:t>
            </a:r>
            <a:endParaRPr lang="ru-RU" dirty="0"/>
          </a:p>
        </p:txBody>
      </p:sp>
      <p:pic>
        <p:nvPicPr>
          <p:cNvPr id="5122" name="Picture 2" descr="C:\Users\User\Desktop\К занятию о пуговицах\веселые пугови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99320"/>
            <a:ext cx="35337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Создавать массажный пуговичный ковер</a:t>
            </a:r>
            <a:endParaRPr lang="ru-RU" dirty="0"/>
          </a:p>
        </p:txBody>
      </p:sp>
      <p:pic>
        <p:nvPicPr>
          <p:cNvPr id="6146" name="Picture 2" descr="C:\Users\User\Desktop\К занятию о пуговицах\коврик из пугови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5040560" cy="3830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Выкладывать узоры из пуговиц</a:t>
            </a:r>
            <a:endParaRPr lang="ru-RU" dirty="0"/>
          </a:p>
        </p:txBody>
      </p:sp>
      <p:pic>
        <p:nvPicPr>
          <p:cNvPr id="7170" name="Picture 2" descr="C:\Users\User\Desktop\К занятию о пуговицах\дорожка из пуговиц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6872"/>
            <a:ext cx="497760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/>
          <a:lstStyle/>
          <a:p>
            <a:r>
              <a:rPr lang="ru-RU" dirty="0" smtClean="0"/>
              <a:t>Создать музей пуговиц</a:t>
            </a:r>
            <a:endParaRPr lang="ru-RU" dirty="0"/>
          </a:p>
        </p:txBody>
      </p:sp>
      <p:pic>
        <p:nvPicPr>
          <p:cNvPr id="8194" name="Picture 2" descr="C:\Users\User\Desktop\К занятию о пуговицах\мини-музей пугови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620001" cy="490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Создавать объемные композиции из пуговиц</a:t>
            </a:r>
            <a:endParaRPr lang="ru-RU" dirty="0"/>
          </a:p>
        </p:txBody>
      </p:sp>
      <p:pic>
        <p:nvPicPr>
          <p:cNvPr id="9218" name="Picture 2" descr="C:\Users\User\Desktop\К занятию о пуговицах\пуговицы-дизай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166045" cy="4752528"/>
          </a:xfrm>
          <a:prstGeom prst="rect">
            <a:avLst/>
          </a:prstGeom>
          <a:noFill/>
        </p:spPr>
      </p:pic>
      <p:pic>
        <p:nvPicPr>
          <p:cNvPr id="9219" name="Picture 3" descr="C:\Users\User\Desktop\К занятию о пуговицах\пуговицы-дизайн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556791"/>
            <a:ext cx="3168352" cy="4770857"/>
          </a:xfrm>
          <a:prstGeom prst="rect">
            <a:avLst/>
          </a:prstGeom>
          <a:noFill/>
        </p:spPr>
      </p:pic>
      <p:pic>
        <p:nvPicPr>
          <p:cNvPr id="9220" name="Picture 4" descr="C:\Users\User\Desktop\К занятию о пуговицах\пуговицы-дизайн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561571"/>
            <a:ext cx="1560857" cy="4819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161</TotalTime>
  <Words>166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Презентация к занятию «Изготовление композиций с использованием пуговиц»</vt:lpstr>
      <vt:lpstr>Пуговицы можно…</vt:lpstr>
      <vt:lpstr>Пришивать пуговицы</vt:lpstr>
      <vt:lpstr>Пуговицы можно сравнивать</vt:lpstr>
      <vt:lpstr>Искать, на что пуговицы похожи и придумывать пуговицам характер и историю</vt:lpstr>
      <vt:lpstr>Создавать массажный пуговичный ковер</vt:lpstr>
      <vt:lpstr>Выкладывать узоры из пуговиц</vt:lpstr>
      <vt:lpstr>Создать музей пуговиц</vt:lpstr>
      <vt:lpstr>Создавать объемные композиции из пуговиц</vt:lpstr>
      <vt:lpstr>А можно ли “рисовать” пуговицами?</vt:lpstr>
      <vt:lpstr>Слайд 11</vt:lpstr>
      <vt:lpstr>Пуговица – (от слова «пугать», «пугалка») - застежка на одежде, предназначенная для соединения её частей.</vt:lpstr>
      <vt:lpstr>Обязанности пуговиц:              утилитарная (застежка)</vt:lpstr>
      <vt:lpstr>Декоративная обязанность пуговиц (украшение)</vt:lpstr>
      <vt:lpstr>Магическая обязанность           (оберег или талисман)</vt:lpstr>
      <vt:lpstr>Информативная деятельность пуговицы (опознавательный знак)</vt:lpstr>
      <vt:lpstr>Образец работы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2014-01-19T14:04:05Z</dcterms:created>
  <dcterms:modified xsi:type="dcterms:W3CDTF">2014-02-19T16:09:04Z</dcterms:modified>
</cp:coreProperties>
</file>