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5DD00D-AB2C-47C6-B70C-7A60813D356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FB6DCF-048C-4177-923A-0C540446B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http://www.pletz.com/blog/wp-content/uploads/2009/05/janus55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Януш</a:t>
            </a:r>
            <a:r>
              <a:rPr lang="ru-RU" dirty="0" smtClean="0"/>
              <a:t> Корчак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Писатель, педагог, врач.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542926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 педагог </a:t>
            </a:r>
            <a:r>
              <a:rPr lang="ru-RU" dirty="0" err="1" smtClean="0"/>
              <a:t>Кабанского</a:t>
            </a:r>
            <a:r>
              <a:rPr lang="ru-RU" dirty="0" smtClean="0"/>
              <a:t> дома</a:t>
            </a:r>
          </a:p>
          <a:p>
            <a:r>
              <a:rPr lang="ru-RU" dirty="0" smtClean="0"/>
              <a:t> детского творчества Секерина Т.Ю.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Януш</a:t>
            </a:r>
            <a:r>
              <a:rPr lang="ru-RU" dirty="0" smtClean="0"/>
              <a:t> Корчак: 10 заповедей для родителей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7. Не мучь себя, если не можешь сделать что-то для своего ребенка. Мучь, если можешь - но не делаешь. Помни, для ребенка сделано недостаточно, если не сделано все.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8. Ребенок - это не тиран, который завладевает всей твоей жизнью, не только плод плоти и крови. Это та драгоценная чаша, которую Жизнь дала тебе на хранение и развитие в нем творческого огня. Это раскрепощенная любовь матери и отца, у которых будет расти не "наш", "свой" ребенок, но душа, данная на хранение.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  <p:pic>
        <p:nvPicPr>
          <p:cNvPr id="5" name="Содержимое 4" descr="IMG_03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26443" y="928670"/>
            <a:ext cx="4360357" cy="3270268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Януш</a:t>
            </a:r>
            <a:r>
              <a:rPr lang="ru-RU" dirty="0" smtClean="0"/>
              <a:t> Корчак: 10 заповедей для родителей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9. Умей любить чужого ребенка. Никогда не делай чужому то, что не хотел бы, чтобы делали твоему.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10. Люби своего ребенка любым - неталантливым, неудачливым, взрослым. Общаясь с ним - радуйся, потому что ребенок - это праздник, который пока с тобой.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часто мы об этом забываем...</a:t>
            </a:r>
            <a:endParaRPr lang="ru-RU" dirty="0"/>
          </a:p>
        </p:txBody>
      </p:sp>
      <p:pic>
        <p:nvPicPr>
          <p:cNvPr id="5" name="Содержимое 4" descr="Изображение 2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57734"/>
            <a:ext cx="4625975" cy="3469481"/>
          </a:xfrm>
        </p:spPr>
      </p:pic>
    </p:spTree>
  </p:cSld>
  <p:clrMapOvr>
    <a:masterClrMapping/>
  </p:clrMapOvr>
  <p:transition>
    <p:cu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86210" cy="525610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Литературное творчество</a:t>
            </a:r>
          </a:p>
          <a:p>
            <a:r>
              <a:rPr lang="ru-RU" dirty="0" smtClean="0"/>
              <a:t>Печататься Корчак начал в 18 лет, в 1898 году он взял свой псевдоним. Его повести для взрослых и детей «Дети улицы» (1901), «Дитя гостиной» (1906), «Моськи, </a:t>
            </a:r>
            <a:r>
              <a:rPr lang="ru-RU" dirty="0" err="1" smtClean="0"/>
              <a:t>Иоськи</a:t>
            </a:r>
            <a:r>
              <a:rPr lang="ru-RU" dirty="0" smtClean="0"/>
              <a:t> и </a:t>
            </a:r>
            <a:r>
              <a:rPr lang="ru-RU" dirty="0" err="1" smtClean="0"/>
              <a:t>Срули</a:t>
            </a:r>
            <a:r>
              <a:rPr lang="ru-RU" dirty="0" smtClean="0"/>
              <a:t>» (1910; в русском переводе — «Лето в </a:t>
            </a:r>
            <a:r>
              <a:rPr lang="ru-RU" dirty="0" err="1" smtClean="0"/>
              <a:t>Михалувке</a:t>
            </a:r>
            <a:r>
              <a:rPr lang="ru-RU" dirty="0" smtClean="0"/>
              <a:t>», 1961), «Король </a:t>
            </a:r>
            <a:r>
              <a:rPr lang="ru-RU" dirty="0" err="1" smtClean="0"/>
              <a:t>Матиуш</a:t>
            </a:r>
            <a:r>
              <a:rPr lang="ru-RU" dirty="0" smtClean="0"/>
              <a:t> Первый» (1923) и другие; новеллы, беседы, статьи и дневник 1942 г. вводят читателя в сложный мир детской психологии, содержат наблюдения над жизнью Польши 1900—1942 гг., отражают богатый опыт врача и педагога.</a:t>
            </a:r>
          </a:p>
          <a:p>
            <a:r>
              <a:rPr lang="ru-RU" dirty="0" smtClean="0"/>
              <a:t>Корчаку принадлежит также свыше 20 книг о воспитании (главные из них — «Как любить ребёнка», 1914, и «Право ребёнка на уважение», 1929).</a:t>
            </a:r>
            <a:endParaRPr lang="ru-RU" dirty="0"/>
          </a:p>
        </p:txBody>
      </p:sp>
      <p:pic>
        <p:nvPicPr>
          <p:cNvPr id="9" name="Содержимое 8" descr="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1" y="1428736"/>
            <a:ext cx="2071702" cy="3138941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Януш</a:t>
            </a:r>
            <a:r>
              <a:rPr lang="ru-RU" sz="2000" dirty="0" smtClean="0"/>
              <a:t> </a:t>
            </a:r>
            <a:r>
              <a:rPr lang="ru-RU" sz="2000" dirty="0" err="1" smtClean="0"/>
              <a:t>Корчак-журналистский</a:t>
            </a:r>
            <a:r>
              <a:rPr lang="ru-RU" sz="2000" dirty="0" smtClean="0"/>
              <a:t> псевдоним Генрика </a:t>
            </a:r>
            <a:r>
              <a:rPr lang="ru-RU" sz="2000" dirty="0" err="1" smtClean="0"/>
              <a:t>Гольдшмита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189992" y="1039229"/>
            <a:ext cx="2580953" cy="33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КОРЧАК, ЯНУШ (1878-1942) (настоящее имя - </a:t>
            </a:r>
            <a:r>
              <a:rPr lang="ru-RU" dirty="0" err="1" smtClean="0"/>
              <a:t>Гольдшмит</a:t>
            </a:r>
            <a:r>
              <a:rPr lang="ru-RU" dirty="0" smtClean="0"/>
              <a:t>, Генрик). Писатель, педагог, врач. Родился 22 июля 1878 года, в Варшаве, в семье известного юриста.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Писательский труд становится неотъемлемой частью жизни Корчака. В одном ряду с работой в детских клиниках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Каждый день, на протяжении семи лет, Корчак без устали врачует не только тела, но и души детей. Делает все возможное и невозможное, чтобы защитить малышей от одиночества и отчаяния, боли и нестерпимого унижения. Больных детей Корчак воспринимает, как самый 'обездоленный и распятый класс'.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С завидной последовательностью и решительностью Корчак вступает на путь реформаторства неустроенного мира, не только как врач-педиатр, но и как писатель, журналист, общественный деятель. </a:t>
            </a:r>
            <a:endParaRPr lang="ru-RU" sz="1800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Корчаку нет еще и тридцати, а он уже на редкость талантливо обретает себя в трех важнейших человеческих ипостасях, непосредственно обращенных к детям: 'врача, учителя и клоуна'. Конкретно и образно: В качестве врача не только как педиатр, но и блистательный психолог, истинный целитель душ. Педагогический талант Корчака постоянно подтверждается изобретательной и мудрой организацией детских лагерей, где исподволь и ненавязчиво Корчак терпеливо и вдумчиво помогает детям строить свое государство, в котором все на равных. Наконец, интереснейшим образом проявляется его дар клоуна-режиссера. Корчак становится неизменным выдумщиком и незаметным дирижером бесчисленных светлых игр, в которых дети обретают долгожданное самовыражение и раскрепощаются. 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" name="Содержимое 6" descr="P71601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572132" y="857232"/>
            <a:ext cx="3033744" cy="1323964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>У </a:t>
            </a:r>
            <a:r>
              <a:rPr lang="ru-RU" sz="1300" dirty="0" err="1" smtClean="0"/>
              <a:t>Януша</a:t>
            </a:r>
            <a:r>
              <a:rPr lang="ru-RU" sz="1300" dirty="0" smtClean="0"/>
              <a:t> Корчака не было жены и детей. Всего себя он отдал чужим, далеко неблагополучным детям. В ущерб и своему огромному литературному дару. 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body" idx="2"/>
          </p:nvPr>
        </p:nvSpPr>
        <p:spPr>
          <a:xfrm>
            <a:off x="5538846" y="2000240"/>
            <a:ext cx="3033681" cy="365367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Именно в страшные военные годы зарождается одна из главных педагогических книг Корчака - "Как любить ребенка» Книга, ставшая во многом жизненным кредо автора. Суть его размышлений о ребенке и детстве. 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1914 начинается Первая мировая война, и Корчак на четыре года становится ординатором полевого госпиталя русской армии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72131" y="1214422"/>
            <a:ext cx="2857521" cy="4439492"/>
          </a:xfrm>
        </p:spPr>
        <p:txBody>
          <a:bodyPr/>
          <a:lstStyle/>
          <a:p>
            <a:r>
              <a:rPr lang="ru-RU" dirty="0" smtClean="0"/>
              <a:t>Когда Гитлер вторгся в Польшу и была оккупирована Варшава, Корчак остался со своими подопечными. </a:t>
            </a:r>
            <a:br>
              <a:rPr lang="ru-RU" dirty="0" smtClean="0"/>
            </a:br>
            <a:r>
              <a:rPr lang="ru-RU" dirty="0" smtClean="0"/>
              <a:t>В концлагере Треблинка, Корчак, вместе со своими детьми, вошел в газовую камеру. </a:t>
            </a:r>
            <a:br>
              <a:rPr lang="ru-RU" dirty="0" smtClean="0"/>
            </a:br>
            <a:r>
              <a:rPr lang="ru-RU" dirty="0" smtClean="0"/>
              <a:t>По дороге к смерти Корчак держал на руках двух самых маленьких детей и рассказывал сказку, ничего не подозревающим малышам.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www.pletz.com/blog/wp-content/uploads/2009/05/janus55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62000" y="1357298"/>
            <a:ext cx="4827083" cy="342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01122" cy="11793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Януш</a:t>
            </a:r>
            <a:r>
              <a:rPr lang="ru-RU" dirty="0" smtClean="0"/>
              <a:t> Корчак: 10 заповедей для родителей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14348" y="1714488"/>
            <a:ext cx="3931920" cy="4389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 Не жди, что твой ребенок будет таким, как ты или таким, как ты хочешь. Помоги ему стать не тобой, а собой.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Не требуй от ребенка платы за все, что ты для него сделал. Ты дал ему жизнь, как он может отблагодарить тебя? Он даст жизнь другому, тот - третьему, и это необратимый закон благодарности.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A1601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5" y="2291754"/>
            <a:ext cx="3932238" cy="2949179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Януш</a:t>
            </a:r>
            <a:r>
              <a:rPr lang="ru-RU" dirty="0" smtClean="0"/>
              <a:t> Корчак: 10 заповедей для родителей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10704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38" y="1303337"/>
            <a:ext cx="3803650" cy="28527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3. Не вымещай на ребенке свои обиды, чтобы в старости не есть горький хлеб. Ибо что посеешь, то и взойдет.</a:t>
            </a:r>
            <a:br>
              <a:rPr lang="ru-RU" dirty="0" smtClean="0"/>
            </a:br>
            <a:r>
              <a:rPr lang="ru-RU" dirty="0" smtClean="0"/>
              <a:t>Не требуй от ребенка платы за все, что ты для него сделал. Ты дал ему жизнь, как он может отблагодарить тебя? Он даст жизнь другому, тот - третьему, и это необратимый закон благодарности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Януш</a:t>
            </a:r>
            <a:r>
              <a:rPr lang="ru-RU" dirty="0" smtClean="0"/>
              <a:t> Корчак: 10 заповедей для родителей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103078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4. Не относись к его проблемам свысока. Жизнь дана каждому по силам и, будь уверен, ему она тяжела не меньше, чем тебе, а может быть и больше, поскольку у него нет опыта.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5. Не унижай!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6. Не забывай, что самые важные встречи человека - это его встречи с детьми. Обращай больше внимания на них - мы никогда не можем знать, кого мы встречаем в ребенке.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</TotalTime>
  <Words>562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Януш Корчак</vt:lpstr>
      <vt:lpstr>Януш Корчак-журналистский псевдоним Генрика Гольдшмита</vt:lpstr>
      <vt:lpstr>Слайд 3</vt:lpstr>
      <vt:lpstr>С завидной последовательностью и решительностью Корчак вступает на путь реформаторства неустроенного мира, не только как врач-педиатр, но и как писатель, журналист, общественный деятель. </vt:lpstr>
      <vt:lpstr>У Януша Корчака не было жены и детей. Всего себя он отдал чужим, далеко неблагополучным детям. В ущерб и своему огромному литературному дару.   </vt:lpstr>
      <vt:lpstr>Слайд 6</vt:lpstr>
      <vt:lpstr>Януш Корчак: 10 заповедей для родителей</vt:lpstr>
      <vt:lpstr>Януш Корчак: 10 заповедей для родителей </vt:lpstr>
      <vt:lpstr>Януш Корчак: 10 заповедей для родителей </vt:lpstr>
      <vt:lpstr>Януш Корчак: 10 заповедей для родителей </vt:lpstr>
      <vt:lpstr>Януш Корчак: 10 заповедей для родителей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Януш Корчак</dc:title>
  <dc:creator>Привет</dc:creator>
  <cp:lastModifiedBy>Привет</cp:lastModifiedBy>
  <cp:revision>13</cp:revision>
  <dcterms:created xsi:type="dcterms:W3CDTF">2014-02-18T08:55:22Z</dcterms:created>
  <dcterms:modified xsi:type="dcterms:W3CDTF">2014-02-20T02:14:13Z</dcterms:modified>
</cp:coreProperties>
</file>