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72" r:id="rId2"/>
    <p:sldId id="269" r:id="rId3"/>
    <p:sldId id="260" r:id="rId4"/>
    <p:sldId id="261" r:id="rId5"/>
    <p:sldId id="264" r:id="rId6"/>
    <p:sldId id="270" r:id="rId7"/>
    <p:sldId id="266" r:id="rId8"/>
    <p:sldId id="27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7C80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C34EB5-C1BF-47FA-B7F7-9D742DB101DE}" type="doc">
      <dgm:prSet loTypeId="urn:microsoft.com/office/officeart/2005/8/layout/chevron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BAB082C-8D63-4C15-B261-C75A06D022C8}">
      <dgm:prSet phldrT="[Текст]"/>
      <dgm:spPr/>
      <dgm:t>
        <a:bodyPr/>
        <a:lstStyle/>
        <a:p>
          <a:endParaRPr lang="ru-RU" dirty="0"/>
        </a:p>
      </dgm:t>
    </dgm:pt>
    <dgm:pt modelId="{D84F0618-1F60-4BE5-9893-2EBE575BEE7B}" type="parTrans" cxnId="{AD0C21AB-8A69-46CB-B26F-E1D498E4555E}">
      <dgm:prSet/>
      <dgm:spPr/>
      <dgm:t>
        <a:bodyPr/>
        <a:lstStyle/>
        <a:p>
          <a:endParaRPr lang="ru-RU"/>
        </a:p>
      </dgm:t>
    </dgm:pt>
    <dgm:pt modelId="{1031C35C-A0EF-4573-B671-1F605D44FEE2}" type="sibTrans" cxnId="{AD0C21AB-8A69-46CB-B26F-E1D498E4555E}">
      <dgm:prSet/>
      <dgm:spPr/>
      <dgm:t>
        <a:bodyPr/>
        <a:lstStyle/>
        <a:p>
          <a:endParaRPr lang="ru-RU"/>
        </a:p>
      </dgm:t>
    </dgm:pt>
    <dgm:pt modelId="{50C5E3CD-8447-4950-80C1-CAB6416DAB36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marL="285750" indent="0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400" dirty="0" smtClean="0"/>
            <a:t> </a:t>
          </a:r>
          <a:endParaRPr lang="ru-RU" sz="1400" dirty="0"/>
        </a:p>
      </dgm:t>
    </dgm:pt>
    <dgm:pt modelId="{6EF19F8E-C40F-4B32-9BE3-6228BA1109D1}" type="parTrans" cxnId="{82C8776E-6A1B-4483-BBA2-71A2BF9A82FF}">
      <dgm:prSet/>
      <dgm:spPr/>
      <dgm:t>
        <a:bodyPr/>
        <a:lstStyle/>
        <a:p>
          <a:endParaRPr lang="ru-RU"/>
        </a:p>
      </dgm:t>
    </dgm:pt>
    <dgm:pt modelId="{DC30E8D4-92BB-4CB1-8B68-0AB030B42C9A}" type="sibTrans" cxnId="{82C8776E-6A1B-4483-BBA2-71A2BF9A82FF}">
      <dgm:prSet/>
      <dgm:spPr/>
      <dgm:t>
        <a:bodyPr/>
        <a:lstStyle/>
        <a:p>
          <a:endParaRPr lang="ru-RU"/>
        </a:p>
      </dgm:t>
    </dgm:pt>
    <dgm:pt modelId="{C12E9EBC-CED4-4FFA-87C9-FAFBC6EAD79A}" type="pres">
      <dgm:prSet presAssocID="{74C34EB5-C1BF-47FA-B7F7-9D742DB101D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654346-FD00-4E5F-A0D3-B17E3E4C72C1}" type="pres">
      <dgm:prSet presAssocID="{FBAB082C-8D63-4C15-B261-C75A06D022C8}" presName="composite" presStyleCnt="0"/>
      <dgm:spPr/>
    </dgm:pt>
    <dgm:pt modelId="{0D579A7A-1220-4261-86DD-B2AFA6B21528}" type="pres">
      <dgm:prSet presAssocID="{FBAB082C-8D63-4C15-B261-C75A06D022C8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494573-6944-4F5F-B09C-C69C45149A63}" type="pres">
      <dgm:prSet presAssocID="{FBAB082C-8D63-4C15-B261-C75A06D022C8}" presName="descendantText" presStyleLbl="alignAcc1" presStyleIdx="0" presStyleCnt="1" custScaleX="101227" custScaleY="1952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C8776E-6A1B-4483-BBA2-71A2BF9A82FF}" srcId="{FBAB082C-8D63-4C15-B261-C75A06D022C8}" destId="{50C5E3CD-8447-4950-80C1-CAB6416DAB36}" srcOrd="0" destOrd="0" parTransId="{6EF19F8E-C40F-4B32-9BE3-6228BA1109D1}" sibTransId="{DC30E8D4-92BB-4CB1-8B68-0AB030B42C9A}"/>
    <dgm:cxn modelId="{AD0C21AB-8A69-46CB-B26F-E1D498E4555E}" srcId="{74C34EB5-C1BF-47FA-B7F7-9D742DB101DE}" destId="{FBAB082C-8D63-4C15-B261-C75A06D022C8}" srcOrd="0" destOrd="0" parTransId="{D84F0618-1F60-4BE5-9893-2EBE575BEE7B}" sibTransId="{1031C35C-A0EF-4573-B671-1F605D44FEE2}"/>
    <dgm:cxn modelId="{44D014C4-8EF9-4A35-B6D6-4775DD1AD365}" type="presOf" srcId="{50C5E3CD-8447-4950-80C1-CAB6416DAB36}" destId="{75494573-6944-4F5F-B09C-C69C45149A63}" srcOrd="0" destOrd="0" presId="urn:microsoft.com/office/officeart/2005/8/layout/chevron2"/>
    <dgm:cxn modelId="{36FF0077-C23A-43DE-9F1A-245F071E1429}" type="presOf" srcId="{74C34EB5-C1BF-47FA-B7F7-9D742DB101DE}" destId="{C12E9EBC-CED4-4FFA-87C9-FAFBC6EAD79A}" srcOrd="0" destOrd="0" presId="urn:microsoft.com/office/officeart/2005/8/layout/chevron2"/>
    <dgm:cxn modelId="{FAAB8652-79B0-4005-B4D7-026E3725FE98}" type="presOf" srcId="{FBAB082C-8D63-4C15-B261-C75A06D022C8}" destId="{0D579A7A-1220-4261-86DD-B2AFA6B21528}" srcOrd="0" destOrd="0" presId="urn:microsoft.com/office/officeart/2005/8/layout/chevron2"/>
    <dgm:cxn modelId="{109D1AF6-8285-433A-972F-D4FDD42E9AB7}" type="presParOf" srcId="{C12E9EBC-CED4-4FFA-87C9-FAFBC6EAD79A}" destId="{75654346-FD00-4E5F-A0D3-B17E3E4C72C1}" srcOrd="0" destOrd="0" presId="urn:microsoft.com/office/officeart/2005/8/layout/chevron2"/>
    <dgm:cxn modelId="{2D92B9CF-7B52-46F0-AB5F-FD1C8CB870EE}" type="presParOf" srcId="{75654346-FD00-4E5F-A0D3-B17E3E4C72C1}" destId="{0D579A7A-1220-4261-86DD-B2AFA6B21528}" srcOrd="0" destOrd="0" presId="urn:microsoft.com/office/officeart/2005/8/layout/chevron2"/>
    <dgm:cxn modelId="{9178492E-7504-4A95-8651-E44121FB0D3E}" type="presParOf" srcId="{75654346-FD00-4E5F-A0D3-B17E3E4C72C1}" destId="{75494573-6944-4F5F-B09C-C69C45149A6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8A2DCE-0C90-4AEC-81B0-47A83A26213F}" type="doc">
      <dgm:prSet loTypeId="urn:microsoft.com/office/officeart/2005/8/layout/chevron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7DB9AD-B941-45B9-883A-2ED9074E39C8}">
      <dgm:prSet phldrT="[Текст]"/>
      <dgm:spPr>
        <a:solidFill>
          <a:schemeClr val="accent4">
            <a:lumMod val="75000"/>
          </a:schemeClr>
        </a:solidFill>
      </dgm:spPr>
      <dgm:t>
        <a:bodyPr/>
        <a:lstStyle/>
        <a:p>
          <a:endParaRPr lang="ru-RU" dirty="0"/>
        </a:p>
      </dgm:t>
    </dgm:pt>
    <dgm:pt modelId="{2736AC02-52B2-4713-9CFE-18A8E3B29BF5}" type="parTrans" cxnId="{88FB73B1-1F5A-4B96-850D-904270E68183}">
      <dgm:prSet/>
      <dgm:spPr/>
      <dgm:t>
        <a:bodyPr/>
        <a:lstStyle/>
        <a:p>
          <a:endParaRPr lang="ru-RU"/>
        </a:p>
      </dgm:t>
    </dgm:pt>
    <dgm:pt modelId="{53829B11-D16C-4759-ADD4-6B16F821F758}" type="sibTrans" cxnId="{88FB73B1-1F5A-4B96-850D-904270E68183}">
      <dgm:prSet/>
      <dgm:spPr/>
      <dgm:t>
        <a:bodyPr/>
        <a:lstStyle/>
        <a:p>
          <a:endParaRPr lang="ru-RU"/>
        </a:p>
      </dgm:t>
    </dgm:pt>
    <dgm:pt modelId="{A2C17327-4100-4A43-A636-7016BFF50CE1}">
      <dgm:prSet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0" dirty="0" smtClean="0">
              <a:latin typeface="Bookman Old Style" pitchFamily="18" charset="0"/>
            </a:rPr>
            <a:t> МОУ Южно-Степная СОШ</a:t>
          </a:r>
          <a:endParaRPr lang="ru-RU" sz="1800" dirty="0"/>
        </a:p>
      </dgm:t>
    </dgm:pt>
    <dgm:pt modelId="{8B35F2AC-DF77-454E-A7C3-5A288D1AC40D}" type="parTrans" cxnId="{B5E9C223-0B91-485F-9297-7270F640792F}">
      <dgm:prSet/>
      <dgm:spPr/>
      <dgm:t>
        <a:bodyPr/>
        <a:lstStyle/>
        <a:p>
          <a:endParaRPr lang="ru-RU"/>
        </a:p>
      </dgm:t>
    </dgm:pt>
    <dgm:pt modelId="{178B8488-0E64-4F67-9A44-AD0C7CFCEC0C}" type="sibTrans" cxnId="{B5E9C223-0B91-485F-9297-7270F640792F}">
      <dgm:prSet/>
      <dgm:spPr/>
      <dgm:t>
        <a:bodyPr/>
        <a:lstStyle/>
        <a:p>
          <a:endParaRPr lang="ru-RU"/>
        </a:p>
      </dgm:t>
    </dgm:pt>
    <dgm:pt modelId="{128A0445-5CB1-4B32-8AAB-DF6EB5508A12}">
      <dgm:prSet custT="1"/>
      <dgm:spPr/>
      <dgm:t>
        <a:bodyPr/>
        <a:lstStyle/>
        <a:p>
          <a:r>
            <a:rPr lang="ru-RU" sz="2800" b="0" dirty="0" smtClean="0">
              <a:latin typeface="Bookman Old Style" pitchFamily="18" charset="0"/>
            </a:rPr>
            <a:t>Чумак </a:t>
          </a:r>
          <a:r>
            <a:rPr lang="ru-RU" sz="2800" b="0" dirty="0" smtClean="0">
              <a:latin typeface="Bookman Old Style" pitchFamily="18" charset="0"/>
            </a:rPr>
            <a:t>Наталья Ивановна</a:t>
          </a:r>
          <a:endParaRPr lang="ru-RU" sz="2800" b="0" dirty="0">
            <a:latin typeface="Bookman Old Style" pitchFamily="18" charset="0"/>
          </a:endParaRPr>
        </a:p>
      </dgm:t>
    </dgm:pt>
    <dgm:pt modelId="{0F852678-E9CB-468A-887C-0C8ABDBD75D9}" type="parTrans" cxnId="{B8D02CD7-A1BB-4E04-A4E1-C745F761CE62}">
      <dgm:prSet/>
      <dgm:spPr/>
      <dgm:t>
        <a:bodyPr/>
        <a:lstStyle/>
        <a:p>
          <a:endParaRPr lang="ru-RU"/>
        </a:p>
      </dgm:t>
    </dgm:pt>
    <dgm:pt modelId="{73A65A35-42CF-44BF-AB71-8867B7F7AE48}" type="sibTrans" cxnId="{B8D02CD7-A1BB-4E04-A4E1-C745F761CE62}">
      <dgm:prSet/>
      <dgm:spPr/>
      <dgm:t>
        <a:bodyPr/>
        <a:lstStyle/>
        <a:p>
          <a:endParaRPr lang="ru-RU"/>
        </a:p>
      </dgm:t>
    </dgm:pt>
    <dgm:pt modelId="{AB097603-C2ED-4253-8A7F-BEF0735EF30F}" type="pres">
      <dgm:prSet presAssocID="{2F8A2DCE-0C90-4AEC-81B0-47A83A26213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72DD7A-879E-4B8F-8CBB-16E865547E49}" type="pres">
      <dgm:prSet presAssocID="{DE7DB9AD-B941-45B9-883A-2ED9074E39C8}" presName="composite" presStyleCnt="0"/>
      <dgm:spPr/>
    </dgm:pt>
    <dgm:pt modelId="{1E6CD39E-D999-4B92-801C-5030262DB85E}" type="pres">
      <dgm:prSet presAssocID="{DE7DB9AD-B941-45B9-883A-2ED9074E39C8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6C9461-0745-44AC-8316-FAC0454E0B3E}" type="pres">
      <dgm:prSet presAssocID="{DE7DB9AD-B941-45B9-883A-2ED9074E39C8}" presName="descendantText" presStyleLbl="alignAcc1" presStyleIdx="0" presStyleCnt="1" custScaleY="1672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340EE7-3C7A-4930-8010-14C27E80F823}" type="presOf" srcId="{2F8A2DCE-0C90-4AEC-81B0-47A83A26213F}" destId="{AB097603-C2ED-4253-8A7F-BEF0735EF30F}" srcOrd="0" destOrd="0" presId="urn:microsoft.com/office/officeart/2005/8/layout/chevron2"/>
    <dgm:cxn modelId="{0A6D8271-1375-47BF-B97B-B5F4E3267869}" type="presOf" srcId="{DE7DB9AD-B941-45B9-883A-2ED9074E39C8}" destId="{1E6CD39E-D999-4B92-801C-5030262DB85E}" srcOrd="0" destOrd="0" presId="urn:microsoft.com/office/officeart/2005/8/layout/chevron2"/>
    <dgm:cxn modelId="{B8D02CD7-A1BB-4E04-A4E1-C745F761CE62}" srcId="{DE7DB9AD-B941-45B9-883A-2ED9074E39C8}" destId="{128A0445-5CB1-4B32-8AAB-DF6EB5508A12}" srcOrd="1" destOrd="0" parTransId="{0F852678-E9CB-468A-887C-0C8ABDBD75D9}" sibTransId="{73A65A35-42CF-44BF-AB71-8867B7F7AE48}"/>
    <dgm:cxn modelId="{058D2D29-EECF-408A-B9BD-198C30FE8ADA}" type="presOf" srcId="{128A0445-5CB1-4B32-8AAB-DF6EB5508A12}" destId="{AC6C9461-0745-44AC-8316-FAC0454E0B3E}" srcOrd="0" destOrd="1" presId="urn:microsoft.com/office/officeart/2005/8/layout/chevron2"/>
    <dgm:cxn modelId="{B5E9C223-0B91-485F-9297-7270F640792F}" srcId="{DE7DB9AD-B941-45B9-883A-2ED9074E39C8}" destId="{A2C17327-4100-4A43-A636-7016BFF50CE1}" srcOrd="0" destOrd="0" parTransId="{8B35F2AC-DF77-454E-A7C3-5A288D1AC40D}" sibTransId="{178B8488-0E64-4F67-9A44-AD0C7CFCEC0C}"/>
    <dgm:cxn modelId="{96712857-A3F0-4A6C-9AB8-DC18E5330654}" type="presOf" srcId="{A2C17327-4100-4A43-A636-7016BFF50CE1}" destId="{AC6C9461-0745-44AC-8316-FAC0454E0B3E}" srcOrd="0" destOrd="0" presId="urn:microsoft.com/office/officeart/2005/8/layout/chevron2"/>
    <dgm:cxn modelId="{88FB73B1-1F5A-4B96-850D-904270E68183}" srcId="{2F8A2DCE-0C90-4AEC-81B0-47A83A26213F}" destId="{DE7DB9AD-B941-45B9-883A-2ED9074E39C8}" srcOrd="0" destOrd="0" parTransId="{2736AC02-52B2-4713-9CFE-18A8E3B29BF5}" sibTransId="{53829B11-D16C-4759-ADD4-6B16F821F758}"/>
    <dgm:cxn modelId="{DF2C20BD-FE2C-41F3-BDC1-6E3B9D31EFD2}" type="presParOf" srcId="{AB097603-C2ED-4253-8A7F-BEF0735EF30F}" destId="{E672DD7A-879E-4B8F-8CBB-16E865547E49}" srcOrd="0" destOrd="0" presId="urn:microsoft.com/office/officeart/2005/8/layout/chevron2"/>
    <dgm:cxn modelId="{3D81B3A6-E749-4AE3-AEE4-9EB1513CF110}" type="presParOf" srcId="{E672DD7A-879E-4B8F-8CBB-16E865547E49}" destId="{1E6CD39E-D999-4B92-801C-5030262DB85E}" srcOrd="0" destOrd="0" presId="urn:microsoft.com/office/officeart/2005/8/layout/chevron2"/>
    <dgm:cxn modelId="{15AB7296-C863-4DE0-B5F8-51ADA97839D2}" type="presParOf" srcId="{E672DD7A-879E-4B8F-8CBB-16E865547E49}" destId="{AC6C9461-0745-44AC-8316-FAC0454E0B3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C34EB5-C1BF-47FA-B7F7-9D742DB101DE}" type="doc">
      <dgm:prSet loTypeId="urn:microsoft.com/office/officeart/2005/8/layout/chevron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BAB082C-8D63-4C15-B261-C75A06D022C8}">
      <dgm:prSet phldrT="[Текст]"/>
      <dgm:spPr/>
      <dgm:t>
        <a:bodyPr/>
        <a:lstStyle/>
        <a:p>
          <a:endParaRPr lang="ru-RU" dirty="0"/>
        </a:p>
      </dgm:t>
    </dgm:pt>
    <dgm:pt modelId="{D84F0618-1F60-4BE5-9893-2EBE575BEE7B}" type="parTrans" cxnId="{AD0C21AB-8A69-46CB-B26F-E1D498E4555E}">
      <dgm:prSet/>
      <dgm:spPr/>
      <dgm:t>
        <a:bodyPr/>
        <a:lstStyle/>
        <a:p>
          <a:endParaRPr lang="ru-RU"/>
        </a:p>
      </dgm:t>
    </dgm:pt>
    <dgm:pt modelId="{1031C35C-A0EF-4573-B671-1F605D44FEE2}" type="sibTrans" cxnId="{AD0C21AB-8A69-46CB-B26F-E1D498E4555E}">
      <dgm:prSet/>
      <dgm:spPr/>
      <dgm:t>
        <a:bodyPr/>
        <a:lstStyle/>
        <a:p>
          <a:endParaRPr lang="ru-RU"/>
        </a:p>
      </dgm:t>
    </dgm:pt>
    <dgm:pt modelId="{50C5E3CD-8447-4950-80C1-CAB6416DAB36}">
      <dgm:prSet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pPr marL="285750" indent="0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400" dirty="0" smtClean="0"/>
            <a:t> </a:t>
          </a:r>
          <a:endParaRPr lang="ru-RU" sz="1400" dirty="0"/>
        </a:p>
      </dgm:t>
    </dgm:pt>
    <dgm:pt modelId="{6EF19F8E-C40F-4B32-9BE3-6228BA1109D1}" type="parTrans" cxnId="{82C8776E-6A1B-4483-BBA2-71A2BF9A82FF}">
      <dgm:prSet/>
      <dgm:spPr/>
      <dgm:t>
        <a:bodyPr/>
        <a:lstStyle/>
        <a:p>
          <a:endParaRPr lang="ru-RU"/>
        </a:p>
      </dgm:t>
    </dgm:pt>
    <dgm:pt modelId="{DC30E8D4-92BB-4CB1-8B68-0AB030B42C9A}" type="sibTrans" cxnId="{82C8776E-6A1B-4483-BBA2-71A2BF9A82FF}">
      <dgm:prSet/>
      <dgm:spPr/>
      <dgm:t>
        <a:bodyPr/>
        <a:lstStyle/>
        <a:p>
          <a:endParaRPr lang="ru-RU"/>
        </a:p>
      </dgm:t>
    </dgm:pt>
    <dgm:pt modelId="{998EB335-F7A8-488D-9A92-704C520F00CF}">
      <dgm:prSet custT="1"/>
      <dgm:spPr/>
      <dgm:t>
        <a:bodyPr/>
        <a:lstStyle/>
        <a:p>
          <a:r>
            <a:rPr lang="ru-RU" sz="1600" b="1" i="0" dirty="0" smtClean="0">
              <a:latin typeface="Bookman Old Style" pitchFamily="18" charset="0"/>
            </a:rPr>
            <a:t>КОНФЛИКТ</a:t>
          </a:r>
          <a:r>
            <a:rPr lang="ru-RU" sz="1600" b="0" i="0" dirty="0" smtClean="0">
              <a:latin typeface="Bookman Old Style" pitchFamily="18" charset="0"/>
            </a:rPr>
            <a:t> это процесс резкого обострения противоречия и борьбы двух или более сторон в решении проблемы, имеющей личную значимость для каждого из участников. Для возникновения конфликта необходимо наличие ряда факторов: наличие проблемы (противоречия), конфликтной ситуации, участников конфликта и инцидента.</a:t>
          </a:r>
          <a:endParaRPr lang="ru-RU" sz="1600" dirty="0">
            <a:latin typeface="Bookman Old Style" pitchFamily="18" charset="0"/>
          </a:endParaRPr>
        </a:p>
      </dgm:t>
    </dgm:pt>
    <dgm:pt modelId="{7E70472E-80FB-4DDC-A3C7-8721545BE897}" type="parTrans" cxnId="{E50E461B-8B6A-4997-9BDF-979CCC9BC78D}">
      <dgm:prSet/>
      <dgm:spPr/>
      <dgm:t>
        <a:bodyPr/>
        <a:lstStyle/>
        <a:p>
          <a:endParaRPr lang="ru-RU"/>
        </a:p>
      </dgm:t>
    </dgm:pt>
    <dgm:pt modelId="{0A4610C8-6D42-4E1F-BD09-9E42EF2D58C9}" type="sibTrans" cxnId="{E50E461B-8B6A-4997-9BDF-979CCC9BC78D}">
      <dgm:prSet/>
      <dgm:spPr/>
      <dgm:t>
        <a:bodyPr/>
        <a:lstStyle/>
        <a:p>
          <a:endParaRPr lang="ru-RU"/>
        </a:p>
      </dgm:t>
    </dgm:pt>
    <dgm:pt modelId="{C12E9EBC-CED4-4FFA-87C9-FAFBC6EAD79A}" type="pres">
      <dgm:prSet presAssocID="{74C34EB5-C1BF-47FA-B7F7-9D742DB101D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654346-FD00-4E5F-A0D3-B17E3E4C72C1}" type="pres">
      <dgm:prSet presAssocID="{FBAB082C-8D63-4C15-B261-C75A06D022C8}" presName="composite" presStyleCnt="0"/>
      <dgm:spPr/>
    </dgm:pt>
    <dgm:pt modelId="{0D579A7A-1220-4261-86DD-B2AFA6B21528}" type="pres">
      <dgm:prSet presAssocID="{FBAB082C-8D63-4C15-B261-C75A06D022C8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494573-6944-4F5F-B09C-C69C45149A63}" type="pres">
      <dgm:prSet presAssocID="{FBAB082C-8D63-4C15-B261-C75A06D022C8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0133A2-CE89-495D-837B-5178830BFBED}" type="presOf" srcId="{998EB335-F7A8-488D-9A92-704C520F00CF}" destId="{75494573-6944-4F5F-B09C-C69C45149A63}" srcOrd="0" destOrd="1" presId="urn:microsoft.com/office/officeart/2005/8/layout/chevron2"/>
    <dgm:cxn modelId="{8BEC243A-8600-494C-9680-9CC3F9C35457}" type="presOf" srcId="{50C5E3CD-8447-4950-80C1-CAB6416DAB36}" destId="{75494573-6944-4F5F-B09C-C69C45149A63}" srcOrd="0" destOrd="0" presId="urn:microsoft.com/office/officeart/2005/8/layout/chevron2"/>
    <dgm:cxn modelId="{82C8776E-6A1B-4483-BBA2-71A2BF9A82FF}" srcId="{FBAB082C-8D63-4C15-B261-C75A06D022C8}" destId="{50C5E3CD-8447-4950-80C1-CAB6416DAB36}" srcOrd="0" destOrd="0" parTransId="{6EF19F8E-C40F-4B32-9BE3-6228BA1109D1}" sibTransId="{DC30E8D4-92BB-4CB1-8B68-0AB030B42C9A}"/>
    <dgm:cxn modelId="{AD0C21AB-8A69-46CB-B26F-E1D498E4555E}" srcId="{74C34EB5-C1BF-47FA-B7F7-9D742DB101DE}" destId="{FBAB082C-8D63-4C15-B261-C75A06D022C8}" srcOrd="0" destOrd="0" parTransId="{D84F0618-1F60-4BE5-9893-2EBE575BEE7B}" sibTransId="{1031C35C-A0EF-4573-B671-1F605D44FEE2}"/>
    <dgm:cxn modelId="{E50E461B-8B6A-4997-9BDF-979CCC9BC78D}" srcId="{FBAB082C-8D63-4C15-B261-C75A06D022C8}" destId="{998EB335-F7A8-488D-9A92-704C520F00CF}" srcOrd="1" destOrd="0" parTransId="{7E70472E-80FB-4DDC-A3C7-8721545BE897}" sibTransId="{0A4610C8-6D42-4E1F-BD09-9E42EF2D58C9}"/>
    <dgm:cxn modelId="{21371DFB-4ABC-40ED-8D82-4E3BE7D79BEA}" type="presOf" srcId="{FBAB082C-8D63-4C15-B261-C75A06D022C8}" destId="{0D579A7A-1220-4261-86DD-B2AFA6B21528}" srcOrd="0" destOrd="0" presId="urn:microsoft.com/office/officeart/2005/8/layout/chevron2"/>
    <dgm:cxn modelId="{C4EEB7DB-102C-4D86-AEAE-3B3E7CBD24F9}" type="presOf" srcId="{74C34EB5-C1BF-47FA-B7F7-9D742DB101DE}" destId="{C12E9EBC-CED4-4FFA-87C9-FAFBC6EAD79A}" srcOrd="0" destOrd="0" presId="urn:microsoft.com/office/officeart/2005/8/layout/chevron2"/>
    <dgm:cxn modelId="{02301355-9107-4D56-A19F-FA6379C8FD68}" type="presParOf" srcId="{C12E9EBC-CED4-4FFA-87C9-FAFBC6EAD79A}" destId="{75654346-FD00-4E5F-A0D3-B17E3E4C72C1}" srcOrd="0" destOrd="0" presId="urn:microsoft.com/office/officeart/2005/8/layout/chevron2"/>
    <dgm:cxn modelId="{AA67F898-5E1B-48C0-93CA-6D675EEF6ED9}" type="presParOf" srcId="{75654346-FD00-4E5F-A0D3-B17E3E4C72C1}" destId="{0D579A7A-1220-4261-86DD-B2AFA6B21528}" srcOrd="0" destOrd="0" presId="urn:microsoft.com/office/officeart/2005/8/layout/chevron2"/>
    <dgm:cxn modelId="{34621906-8412-44C9-892B-3A787388EF4B}" type="presParOf" srcId="{75654346-FD00-4E5F-A0D3-B17E3E4C72C1}" destId="{75494573-6944-4F5F-B09C-C69C45149A6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F8A2DCE-0C90-4AEC-81B0-47A83A26213F}" type="doc">
      <dgm:prSet loTypeId="urn:microsoft.com/office/officeart/2005/8/layout/chevron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7DB9AD-B941-45B9-883A-2ED9074E39C8}">
      <dgm:prSet phldrT="[Текст]"/>
      <dgm:spPr>
        <a:solidFill>
          <a:schemeClr val="accent4">
            <a:lumMod val="75000"/>
          </a:schemeClr>
        </a:solidFill>
      </dgm:spPr>
      <dgm:t>
        <a:bodyPr/>
        <a:lstStyle/>
        <a:p>
          <a:endParaRPr lang="ru-RU" dirty="0"/>
        </a:p>
      </dgm:t>
    </dgm:pt>
    <dgm:pt modelId="{2736AC02-52B2-4713-9CFE-18A8E3B29BF5}" type="parTrans" cxnId="{88FB73B1-1F5A-4B96-850D-904270E68183}">
      <dgm:prSet/>
      <dgm:spPr/>
      <dgm:t>
        <a:bodyPr/>
        <a:lstStyle/>
        <a:p>
          <a:endParaRPr lang="ru-RU"/>
        </a:p>
      </dgm:t>
    </dgm:pt>
    <dgm:pt modelId="{53829B11-D16C-4759-ADD4-6B16F821F758}" type="sibTrans" cxnId="{88FB73B1-1F5A-4B96-850D-904270E68183}">
      <dgm:prSet/>
      <dgm:spPr/>
      <dgm:t>
        <a:bodyPr/>
        <a:lstStyle/>
        <a:p>
          <a:endParaRPr lang="ru-RU"/>
        </a:p>
      </dgm:t>
    </dgm:pt>
    <dgm:pt modelId="{A2C17327-4100-4A43-A636-7016BFF50CE1}">
      <dgm:prSet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dirty="0"/>
        </a:p>
      </dgm:t>
    </dgm:pt>
    <dgm:pt modelId="{8B35F2AC-DF77-454E-A7C3-5A288D1AC40D}" type="parTrans" cxnId="{B5E9C223-0B91-485F-9297-7270F640792F}">
      <dgm:prSet/>
      <dgm:spPr/>
      <dgm:t>
        <a:bodyPr/>
        <a:lstStyle/>
        <a:p>
          <a:endParaRPr lang="ru-RU"/>
        </a:p>
      </dgm:t>
    </dgm:pt>
    <dgm:pt modelId="{178B8488-0E64-4F67-9A44-AD0C7CFCEC0C}" type="sibTrans" cxnId="{B5E9C223-0B91-485F-9297-7270F640792F}">
      <dgm:prSet/>
      <dgm:spPr/>
      <dgm:t>
        <a:bodyPr/>
        <a:lstStyle/>
        <a:p>
          <a:endParaRPr lang="ru-RU"/>
        </a:p>
      </dgm:t>
    </dgm:pt>
    <dgm:pt modelId="{A7F2ADD0-D2A2-4B5C-A7FA-FA8775383A00}">
      <dgm:prSet custT="1"/>
      <dgm:spPr/>
      <dgm:t>
        <a:bodyPr/>
        <a:lstStyle/>
        <a:p>
          <a:r>
            <a:rPr lang="ru-RU" sz="1800" b="1" dirty="0">
              <a:latin typeface="Bookman Old Style" pitchFamily="18" charset="0"/>
            </a:rPr>
            <a:t>КОНФЛИКТНАЯ СИТУАЦИЯ </a:t>
          </a:r>
          <a:r>
            <a:rPr lang="ru-RU" sz="1800" dirty="0">
              <a:latin typeface="Bookman Old Style" pitchFamily="18" charset="0"/>
            </a:rPr>
            <a:t>- это ситуация скрытого или явного противоборства сторон </a:t>
          </a:r>
          <a:r>
            <a:rPr lang="ru-RU" sz="1800" b="1" dirty="0">
              <a:latin typeface="Bookman Old Style" pitchFamily="18" charset="0"/>
            </a:rPr>
            <a:t>ИНЦИДЕНТ</a:t>
          </a:r>
          <a:r>
            <a:rPr lang="ru-RU" sz="1800" dirty="0">
              <a:latin typeface="Bookman Old Style" pitchFamily="18" charset="0"/>
            </a:rPr>
            <a:t> - это действие или совокупность действий участников конфликта, провоцирующие резкое обостре­ние противоречия и начало борьбы между ними.</a:t>
          </a:r>
        </a:p>
      </dgm:t>
    </dgm:pt>
    <dgm:pt modelId="{B8133F26-FF26-4AC3-A997-21E7FC1F06A4}" type="parTrans" cxnId="{56868B10-AD64-4A3C-8B62-4433F1111DED}">
      <dgm:prSet/>
      <dgm:spPr/>
      <dgm:t>
        <a:bodyPr/>
        <a:lstStyle/>
        <a:p>
          <a:endParaRPr lang="ru-RU"/>
        </a:p>
      </dgm:t>
    </dgm:pt>
    <dgm:pt modelId="{D1DBCD09-AA93-46C5-832B-E13A1592881E}" type="sibTrans" cxnId="{56868B10-AD64-4A3C-8B62-4433F1111DED}">
      <dgm:prSet/>
      <dgm:spPr/>
      <dgm:t>
        <a:bodyPr/>
        <a:lstStyle/>
        <a:p>
          <a:endParaRPr lang="ru-RU"/>
        </a:p>
      </dgm:t>
    </dgm:pt>
    <dgm:pt modelId="{AB097603-C2ED-4253-8A7F-BEF0735EF30F}" type="pres">
      <dgm:prSet presAssocID="{2F8A2DCE-0C90-4AEC-81B0-47A83A26213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72DD7A-879E-4B8F-8CBB-16E865547E49}" type="pres">
      <dgm:prSet presAssocID="{DE7DB9AD-B941-45B9-883A-2ED9074E39C8}" presName="composite" presStyleCnt="0"/>
      <dgm:spPr/>
    </dgm:pt>
    <dgm:pt modelId="{1E6CD39E-D999-4B92-801C-5030262DB85E}" type="pres">
      <dgm:prSet presAssocID="{DE7DB9AD-B941-45B9-883A-2ED9074E39C8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6C9461-0745-44AC-8316-FAC0454E0B3E}" type="pres">
      <dgm:prSet presAssocID="{DE7DB9AD-B941-45B9-883A-2ED9074E39C8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7CD8AD-4FA4-4C31-A9CD-9898BD1683FF}" type="presOf" srcId="{DE7DB9AD-B941-45B9-883A-2ED9074E39C8}" destId="{1E6CD39E-D999-4B92-801C-5030262DB85E}" srcOrd="0" destOrd="0" presId="urn:microsoft.com/office/officeart/2005/8/layout/chevron2"/>
    <dgm:cxn modelId="{8269E18A-DB20-4F39-9EDE-2A9617499B1E}" type="presOf" srcId="{A7F2ADD0-D2A2-4B5C-A7FA-FA8775383A00}" destId="{AC6C9461-0745-44AC-8316-FAC0454E0B3E}" srcOrd="0" destOrd="1" presId="urn:microsoft.com/office/officeart/2005/8/layout/chevron2"/>
    <dgm:cxn modelId="{56868B10-AD64-4A3C-8B62-4433F1111DED}" srcId="{DE7DB9AD-B941-45B9-883A-2ED9074E39C8}" destId="{A7F2ADD0-D2A2-4B5C-A7FA-FA8775383A00}" srcOrd="1" destOrd="0" parTransId="{B8133F26-FF26-4AC3-A997-21E7FC1F06A4}" sibTransId="{D1DBCD09-AA93-46C5-832B-E13A1592881E}"/>
    <dgm:cxn modelId="{B5E9C223-0B91-485F-9297-7270F640792F}" srcId="{DE7DB9AD-B941-45B9-883A-2ED9074E39C8}" destId="{A2C17327-4100-4A43-A636-7016BFF50CE1}" srcOrd="0" destOrd="0" parTransId="{8B35F2AC-DF77-454E-A7C3-5A288D1AC40D}" sibTransId="{178B8488-0E64-4F67-9A44-AD0C7CFCEC0C}"/>
    <dgm:cxn modelId="{88FB73B1-1F5A-4B96-850D-904270E68183}" srcId="{2F8A2DCE-0C90-4AEC-81B0-47A83A26213F}" destId="{DE7DB9AD-B941-45B9-883A-2ED9074E39C8}" srcOrd="0" destOrd="0" parTransId="{2736AC02-52B2-4713-9CFE-18A8E3B29BF5}" sibTransId="{53829B11-D16C-4759-ADD4-6B16F821F758}"/>
    <dgm:cxn modelId="{7A150996-05F4-41D0-A519-8F317C1C82EA}" type="presOf" srcId="{2F8A2DCE-0C90-4AEC-81B0-47A83A26213F}" destId="{AB097603-C2ED-4253-8A7F-BEF0735EF30F}" srcOrd="0" destOrd="0" presId="urn:microsoft.com/office/officeart/2005/8/layout/chevron2"/>
    <dgm:cxn modelId="{AA995D6E-2265-4253-82BA-67D55D25A574}" type="presOf" srcId="{A2C17327-4100-4A43-A636-7016BFF50CE1}" destId="{AC6C9461-0745-44AC-8316-FAC0454E0B3E}" srcOrd="0" destOrd="0" presId="urn:microsoft.com/office/officeart/2005/8/layout/chevron2"/>
    <dgm:cxn modelId="{95BCE007-FEBD-4BC4-9362-B0DE13C0D232}" type="presParOf" srcId="{AB097603-C2ED-4253-8A7F-BEF0735EF30F}" destId="{E672DD7A-879E-4B8F-8CBB-16E865547E49}" srcOrd="0" destOrd="0" presId="urn:microsoft.com/office/officeart/2005/8/layout/chevron2"/>
    <dgm:cxn modelId="{0E068114-24F2-4311-963B-8C894F85EB44}" type="presParOf" srcId="{E672DD7A-879E-4B8F-8CBB-16E865547E49}" destId="{1E6CD39E-D999-4B92-801C-5030262DB85E}" srcOrd="0" destOrd="0" presId="urn:microsoft.com/office/officeart/2005/8/layout/chevron2"/>
    <dgm:cxn modelId="{BF43E878-FA4F-4B8F-9131-B413DCD2BC4D}" type="presParOf" srcId="{E672DD7A-879E-4B8F-8CBB-16E865547E49}" destId="{AC6C9461-0745-44AC-8316-FAC0454E0B3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4C34EB5-C1BF-47FA-B7F7-9D742DB101DE}" type="doc">
      <dgm:prSet loTypeId="urn:microsoft.com/office/officeart/2005/8/layout/chevron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BAB082C-8D63-4C15-B261-C75A06D022C8}">
      <dgm:prSet phldrT="[Текст]"/>
      <dgm:spPr/>
      <dgm:t>
        <a:bodyPr/>
        <a:lstStyle/>
        <a:p>
          <a:endParaRPr lang="ru-RU" dirty="0"/>
        </a:p>
      </dgm:t>
    </dgm:pt>
    <dgm:pt modelId="{D84F0618-1F60-4BE5-9893-2EBE575BEE7B}" type="parTrans" cxnId="{AD0C21AB-8A69-46CB-B26F-E1D498E4555E}">
      <dgm:prSet/>
      <dgm:spPr/>
      <dgm:t>
        <a:bodyPr/>
        <a:lstStyle/>
        <a:p>
          <a:endParaRPr lang="ru-RU"/>
        </a:p>
      </dgm:t>
    </dgm:pt>
    <dgm:pt modelId="{1031C35C-A0EF-4573-B671-1F605D44FEE2}" type="sibTrans" cxnId="{AD0C21AB-8A69-46CB-B26F-E1D498E4555E}">
      <dgm:prSet/>
      <dgm:spPr/>
      <dgm:t>
        <a:bodyPr/>
        <a:lstStyle/>
        <a:p>
          <a:endParaRPr lang="ru-RU"/>
        </a:p>
      </dgm:t>
    </dgm:pt>
    <dgm:pt modelId="{50C5E3CD-8447-4950-80C1-CAB6416DAB36}">
      <dgm:prSet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pPr marL="285750" indent="0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b="1" dirty="0" smtClean="0">
              <a:latin typeface="Bookman Old Style" pitchFamily="18" charset="0"/>
            </a:rPr>
            <a:t>Разрешение конфликта </a:t>
          </a:r>
          <a:r>
            <a:rPr lang="ru-RU" dirty="0" smtClean="0">
              <a:latin typeface="Bookman Old Style" pitchFamily="18" charset="0"/>
            </a:rPr>
            <a:t>– это процесс нахождения взаимоприемлемого решения проблемы, имеющего общую значимость для участников конфликта, и на этой основе гармонизация их отношений.</a:t>
          </a:r>
          <a:endParaRPr lang="ru-RU" dirty="0">
            <a:latin typeface="Bookman Old Style" pitchFamily="18" charset="0"/>
          </a:endParaRPr>
        </a:p>
      </dgm:t>
    </dgm:pt>
    <dgm:pt modelId="{6EF19F8E-C40F-4B32-9BE3-6228BA1109D1}" type="parTrans" cxnId="{82C8776E-6A1B-4483-BBA2-71A2BF9A82FF}">
      <dgm:prSet/>
      <dgm:spPr/>
      <dgm:t>
        <a:bodyPr/>
        <a:lstStyle/>
        <a:p>
          <a:endParaRPr lang="ru-RU"/>
        </a:p>
      </dgm:t>
    </dgm:pt>
    <dgm:pt modelId="{DC30E8D4-92BB-4CB1-8B68-0AB030B42C9A}" type="sibTrans" cxnId="{82C8776E-6A1B-4483-BBA2-71A2BF9A82FF}">
      <dgm:prSet/>
      <dgm:spPr/>
      <dgm:t>
        <a:bodyPr/>
        <a:lstStyle/>
        <a:p>
          <a:endParaRPr lang="ru-RU"/>
        </a:p>
      </dgm:t>
    </dgm:pt>
    <dgm:pt modelId="{C12E9EBC-CED4-4FFA-87C9-FAFBC6EAD79A}" type="pres">
      <dgm:prSet presAssocID="{74C34EB5-C1BF-47FA-B7F7-9D742DB101D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654346-FD00-4E5F-A0D3-B17E3E4C72C1}" type="pres">
      <dgm:prSet presAssocID="{FBAB082C-8D63-4C15-B261-C75A06D022C8}" presName="composite" presStyleCnt="0"/>
      <dgm:spPr/>
    </dgm:pt>
    <dgm:pt modelId="{0D579A7A-1220-4261-86DD-B2AFA6B21528}" type="pres">
      <dgm:prSet presAssocID="{FBAB082C-8D63-4C15-B261-C75A06D022C8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494573-6944-4F5F-B09C-C69C45149A63}" type="pres">
      <dgm:prSet presAssocID="{FBAB082C-8D63-4C15-B261-C75A06D022C8}" presName="descendantText" presStyleLbl="alignAcc1" presStyleIdx="0" presStyleCnt="1" custLinFactNeighborX="-2265" custLinFactNeighborY="-50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C8776E-6A1B-4483-BBA2-71A2BF9A82FF}" srcId="{FBAB082C-8D63-4C15-B261-C75A06D022C8}" destId="{50C5E3CD-8447-4950-80C1-CAB6416DAB36}" srcOrd="0" destOrd="0" parTransId="{6EF19F8E-C40F-4B32-9BE3-6228BA1109D1}" sibTransId="{DC30E8D4-92BB-4CB1-8B68-0AB030B42C9A}"/>
    <dgm:cxn modelId="{AD0C21AB-8A69-46CB-B26F-E1D498E4555E}" srcId="{74C34EB5-C1BF-47FA-B7F7-9D742DB101DE}" destId="{FBAB082C-8D63-4C15-B261-C75A06D022C8}" srcOrd="0" destOrd="0" parTransId="{D84F0618-1F60-4BE5-9893-2EBE575BEE7B}" sibTransId="{1031C35C-A0EF-4573-B671-1F605D44FEE2}"/>
    <dgm:cxn modelId="{EC810126-A25E-44D8-9BFC-9A5CA1DD5432}" type="presOf" srcId="{50C5E3CD-8447-4950-80C1-CAB6416DAB36}" destId="{75494573-6944-4F5F-B09C-C69C45149A63}" srcOrd="0" destOrd="0" presId="urn:microsoft.com/office/officeart/2005/8/layout/chevron2"/>
    <dgm:cxn modelId="{321C2CC1-24B4-4AAF-BCEB-72B369C7399B}" type="presOf" srcId="{74C34EB5-C1BF-47FA-B7F7-9D742DB101DE}" destId="{C12E9EBC-CED4-4FFA-87C9-FAFBC6EAD79A}" srcOrd="0" destOrd="0" presId="urn:microsoft.com/office/officeart/2005/8/layout/chevron2"/>
    <dgm:cxn modelId="{30BAE15D-DD8B-4ECB-8327-687CFE102DE1}" type="presOf" srcId="{FBAB082C-8D63-4C15-B261-C75A06D022C8}" destId="{0D579A7A-1220-4261-86DD-B2AFA6B21528}" srcOrd="0" destOrd="0" presId="urn:microsoft.com/office/officeart/2005/8/layout/chevron2"/>
    <dgm:cxn modelId="{FE30B273-EB73-4CF6-BE18-8F32E4A53DE4}" type="presParOf" srcId="{C12E9EBC-CED4-4FFA-87C9-FAFBC6EAD79A}" destId="{75654346-FD00-4E5F-A0D3-B17E3E4C72C1}" srcOrd="0" destOrd="0" presId="urn:microsoft.com/office/officeart/2005/8/layout/chevron2"/>
    <dgm:cxn modelId="{5624A8C7-633F-4621-BF3B-17DE7E2FB014}" type="presParOf" srcId="{75654346-FD00-4E5F-A0D3-B17E3E4C72C1}" destId="{0D579A7A-1220-4261-86DD-B2AFA6B21528}" srcOrd="0" destOrd="0" presId="urn:microsoft.com/office/officeart/2005/8/layout/chevron2"/>
    <dgm:cxn modelId="{C69388BC-4E2E-454A-A57E-7CA9394DF30F}" type="presParOf" srcId="{75654346-FD00-4E5F-A0D3-B17E3E4C72C1}" destId="{75494573-6944-4F5F-B09C-C69C45149A6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F8A2DCE-0C90-4AEC-81B0-47A83A26213F}" type="doc">
      <dgm:prSet loTypeId="urn:microsoft.com/office/officeart/2005/8/layout/chevron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7DB9AD-B941-45B9-883A-2ED9074E39C8}">
      <dgm:prSet phldrT="[Текст]"/>
      <dgm:spPr>
        <a:solidFill>
          <a:schemeClr val="accent4">
            <a:lumMod val="75000"/>
          </a:schemeClr>
        </a:solidFill>
      </dgm:spPr>
      <dgm:t>
        <a:bodyPr/>
        <a:lstStyle/>
        <a:p>
          <a:endParaRPr lang="ru-RU" dirty="0"/>
        </a:p>
      </dgm:t>
    </dgm:pt>
    <dgm:pt modelId="{2736AC02-52B2-4713-9CFE-18A8E3B29BF5}" type="parTrans" cxnId="{88FB73B1-1F5A-4B96-850D-904270E68183}">
      <dgm:prSet/>
      <dgm:spPr/>
      <dgm:t>
        <a:bodyPr/>
        <a:lstStyle/>
        <a:p>
          <a:endParaRPr lang="ru-RU"/>
        </a:p>
      </dgm:t>
    </dgm:pt>
    <dgm:pt modelId="{53829B11-D16C-4759-ADD4-6B16F821F758}" type="sibTrans" cxnId="{88FB73B1-1F5A-4B96-850D-904270E68183}">
      <dgm:prSet/>
      <dgm:spPr/>
      <dgm:t>
        <a:bodyPr/>
        <a:lstStyle/>
        <a:p>
          <a:endParaRPr lang="ru-RU"/>
        </a:p>
      </dgm:t>
    </dgm:pt>
    <dgm:pt modelId="{A2C17327-4100-4A43-A636-7016BFF50CE1}">
      <dgm:prSet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dirty="0"/>
        </a:p>
      </dgm:t>
    </dgm:pt>
    <dgm:pt modelId="{8B35F2AC-DF77-454E-A7C3-5A288D1AC40D}" type="parTrans" cxnId="{B5E9C223-0B91-485F-9297-7270F640792F}">
      <dgm:prSet/>
      <dgm:spPr/>
      <dgm:t>
        <a:bodyPr/>
        <a:lstStyle/>
        <a:p>
          <a:endParaRPr lang="ru-RU"/>
        </a:p>
      </dgm:t>
    </dgm:pt>
    <dgm:pt modelId="{178B8488-0E64-4F67-9A44-AD0C7CFCEC0C}" type="sibTrans" cxnId="{B5E9C223-0B91-485F-9297-7270F640792F}">
      <dgm:prSet/>
      <dgm:spPr/>
      <dgm:t>
        <a:bodyPr/>
        <a:lstStyle/>
        <a:p>
          <a:endParaRPr lang="ru-RU"/>
        </a:p>
      </dgm:t>
    </dgm:pt>
    <dgm:pt modelId="{7B86C09A-87E6-475C-8656-E31520CBF94F}">
      <dgm:prSet custT="1"/>
      <dgm:spPr/>
      <dgm:t>
        <a:bodyPr/>
        <a:lstStyle/>
        <a:p>
          <a:r>
            <a:rPr lang="ru-RU" sz="2000" b="1" dirty="0">
              <a:latin typeface="Bookman Old Style" pitchFamily="18" charset="0"/>
            </a:rPr>
            <a:t>Разрешить конфликт </a:t>
          </a:r>
          <a:r>
            <a:rPr lang="ru-RU" sz="2000" dirty="0">
              <a:latin typeface="Bookman Old Style" pitchFamily="18" charset="0"/>
            </a:rPr>
            <a:t>– это значит найти решение, приемлемое для обеих конфликтующих сторон</a:t>
          </a:r>
        </a:p>
      </dgm:t>
    </dgm:pt>
    <dgm:pt modelId="{43727C78-D0B6-4B89-AB2E-F9D3201EB4A0}" type="parTrans" cxnId="{5F037595-53BC-4F10-8D39-4597337FD103}">
      <dgm:prSet/>
      <dgm:spPr/>
      <dgm:t>
        <a:bodyPr/>
        <a:lstStyle/>
        <a:p>
          <a:endParaRPr lang="ru-RU"/>
        </a:p>
      </dgm:t>
    </dgm:pt>
    <dgm:pt modelId="{F1C5DDB6-84E7-4E37-AAB3-E62C39F767FD}" type="sibTrans" cxnId="{5F037595-53BC-4F10-8D39-4597337FD103}">
      <dgm:prSet/>
      <dgm:spPr/>
      <dgm:t>
        <a:bodyPr/>
        <a:lstStyle/>
        <a:p>
          <a:endParaRPr lang="ru-RU"/>
        </a:p>
      </dgm:t>
    </dgm:pt>
    <dgm:pt modelId="{7F04AA5B-C41A-4A9D-8711-CDB8CACAC989}">
      <dgm:prSet custT="1"/>
      <dgm:spPr/>
      <dgm:t>
        <a:bodyPr/>
        <a:lstStyle/>
        <a:p>
          <a:endParaRPr lang="ru-RU" sz="1800" dirty="0"/>
        </a:p>
      </dgm:t>
    </dgm:pt>
    <dgm:pt modelId="{B7E52A55-2E2F-4B87-9BAC-F174CF74DA43}" type="parTrans" cxnId="{C51178AE-6EE8-488B-B326-9D200DED79EF}">
      <dgm:prSet/>
      <dgm:spPr/>
      <dgm:t>
        <a:bodyPr/>
        <a:lstStyle/>
        <a:p>
          <a:endParaRPr lang="ru-RU"/>
        </a:p>
      </dgm:t>
    </dgm:pt>
    <dgm:pt modelId="{D49609E2-26E1-4197-87F7-842707AA3CB6}" type="sibTrans" cxnId="{C51178AE-6EE8-488B-B326-9D200DED79EF}">
      <dgm:prSet/>
      <dgm:spPr/>
      <dgm:t>
        <a:bodyPr/>
        <a:lstStyle/>
        <a:p>
          <a:endParaRPr lang="ru-RU"/>
        </a:p>
      </dgm:t>
    </dgm:pt>
    <dgm:pt modelId="{AB097603-C2ED-4253-8A7F-BEF0735EF30F}" type="pres">
      <dgm:prSet presAssocID="{2F8A2DCE-0C90-4AEC-81B0-47A83A26213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72DD7A-879E-4B8F-8CBB-16E865547E49}" type="pres">
      <dgm:prSet presAssocID="{DE7DB9AD-B941-45B9-883A-2ED9074E39C8}" presName="composite" presStyleCnt="0"/>
      <dgm:spPr/>
    </dgm:pt>
    <dgm:pt modelId="{1E6CD39E-D999-4B92-801C-5030262DB85E}" type="pres">
      <dgm:prSet presAssocID="{DE7DB9AD-B941-45B9-883A-2ED9074E39C8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6C9461-0745-44AC-8316-FAC0454E0B3E}" type="pres">
      <dgm:prSet presAssocID="{DE7DB9AD-B941-45B9-883A-2ED9074E39C8}" presName="descendantText" presStyleLbl="alignAcc1" presStyleIdx="0" presStyleCnt="1" custLinFactNeighborX="-1046" custLinFactNeighborY="-37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037595-53BC-4F10-8D39-4597337FD103}" srcId="{DE7DB9AD-B941-45B9-883A-2ED9074E39C8}" destId="{7B86C09A-87E6-475C-8656-E31520CBF94F}" srcOrd="1" destOrd="0" parTransId="{43727C78-D0B6-4B89-AB2E-F9D3201EB4A0}" sibTransId="{F1C5DDB6-84E7-4E37-AAB3-E62C39F767FD}"/>
    <dgm:cxn modelId="{88FB73B1-1F5A-4B96-850D-904270E68183}" srcId="{2F8A2DCE-0C90-4AEC-81B0-47A83A26213F}" destId="{DE7DB9AD-B941-45B9-883A-2ED9074E39C8}" srcOrd="0" destOrd="0" parTransId="{2736AC02-52B2-4713-9CFE-18A8E3B29BF5}" sibTransId="{53829B11-D16C-4759-ADD4-6B16F821F758}"/>
    <dgm:cxn modelId="{C1D1743F-BB1C-4CB0-91F9-60C80427A9BE}" type="presOf" srcId="{2F8A2DCE-0C90-4AEC-81B0-47A83A26213F}" destId="{AB097603-C2ED-4253-8A7F-BEF0735EF30F}" srcOrd="0" destOrd="0" presId="urn:microsoft.com/office/officeart/2005/8/layout/chevron2"/>
    <dgm:cxn modelId="{B5E9C223-0B91-485F-9297-7270F640792F}" srcId="{DE7DB9AD-B941-45B9-883A-2ED9074E39C8}" destId="{A2C17327-4100-4A43-A636-7016BFF50CE1}" srcOrd="0" destOrd="0" parTransId="{8B35F2AC-DF77-454E-A7C3-5A288D1AC40D}" sibTransId="{178B8488-0E64-4F67-9A44-AD0C7CFCEC0C}"/>
    <dgm:cxn modelId="{A3341EA3-95C1-4125-A75D-12391D27D8EE}" type="presOf" srcId="{7F04AA5B-C41A-4A9D-8711-CDB8CACAC989}" destId="{AC6C9461-0745-44AC-8316-FAC0454E0B3E}" srcOrd="0" destOrd="2" presId="urn:microsoft.com/office/officeart/2005/8/layout/chevron2"/>
    <dgm:cxn modelId="{677230A5-9259-4328-AE1F-8CACFCF39E08}" type="presOf" srcId="{A2C17327-4100-4A43-A636-7016BFF50CE1}" destId="{AC6C9461-0745-44AC-8316-FAC0454E0B3E}" srcOrd="0" destOrd="0" presId="urn:microsoft.com/office/officeart/2005/8/layout/chevron2"/>
    <dgm:cxn modelId="{2ABAD627-9F82-44CF-B931-A569EE0B7357}" type="presOf" srcId="{DE7DB9AD-B941-45B9-883A-2ED9074E39C8}" destId="{1E6CD39E-D999-4B92-801C-5030262DB85E}" srcOrd="0" destOrd="0" presId="urn:microsoft.com/office/officeart/2005/8/layout/chevron2"/>
    <dgm:cxn modelId="{C51178AE-6EE8-488B-B326-9D200DED79EF}" srcId="{DE7DB9AD-B941-45B9-883A-2ED9074E39C8}" destId="{7F04AA5B-C41A-4A9D-8711-CDB8CACAC989}" srcOrd="2" destOrd="0" parTransId="{B7E52A55-2E2F-4B87-9BAC-F174CF74DA43}" sibTransId="{D49609E2-26E1-4197-87F7-842707AA3CB6}"/>
    <dgm:cxn modelId="{DD85286A-B3D0-454E-A20E-E4CC2D178B1B}" type="presOf" srcId="{7B86C09A-87E6-475C-8656-E31520CBF94F}" destId="{AC6C9461-0745-44AC-8316-FAC0454E0B3E}" srcOrd="0" destOrd="1" presId="urn:microsoft.com/office/officeart/2005/8/layout/chevron2"/>
    <dgm:cxn modelId="{CEEDE42C-595C-45CB-BBEC-98474F568567}" type="presParOf" srcId="{AB097603-C2ED-4253-8A7F-BEF0735EF30F}" destId="{E672DD7A-879E-4B8F-8CBB-16E865547E49}" srcOrd="0" destOrd="0" presId="urn:microsoft.com/office/officeart/2005/8/layout/chevron2"/>
    <dgm:cxn modelId="{7DD56E46-E43F-47B0-9174-2B2DF476E50F}" type="presParOf" srcId="{E672DD7A-879E-4B8F-8CBB-16E865547E49}" destId="{1E6CD39E-D999-4B92-801C-5030262DB85E}" srcOrd="0" destOrd="0" presId="urn:microsoft.com/office/officeart/2005/8/layout/chevron2"/>
    <dgm:cxn modelId="{3912A2D1-50B5-442F-9008-E3848E661902}" type="presParOf" srcId="{E672DD7A-879E-4B8F-8CBB-16E865547E49}" destId="{AC6C9461-0745-44AC-8316-FAC0454E0B3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579A7A-1220-4261-86DD-B2AFA6B21528}">
      <dsp:nvSpPr>
        <dsp:cNvPr id="0" name=""/>
        <dsp:cNvSpPr/>
      </dsp:nvSpPr>
      <dsp:spPr>
        <a:xfrm rot="5400000">
          <a:off x="-330537" y="952902"/>
          <a:ext cx="2071072" cy="14497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200" kern="1200" dirty="0"/>
        </a:p>
      </dsp:txBody>
      <dsp:txXfrm rot="-5400000">
        <a:off x="-19876" y="1367116"/>
        <a:ext cx="1449750" cy="621322"/>
      </dsp:txXfrm>
    </dsp:sp>
    <dsp:sp modelId="{75494573-6944-4F5F-B09C-C69C45149A63}">
      <dsp:nvSpPr>
        <dsp:cNvPr id="0" name=""/>
        <dsp:cNvSpPr/>
      </dsp:nvSpPr>
      <dsp:spPr>
        <a:xfrm rot="5400000">
          <a:off x="3355797" y="-1964347"/>
          <a:ext cx="2628019" cy="6559375"/>
        </a:xfrm>
        <a:prstGeom prst="round2Same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41275" rIns="41275" bIns="41275" numCol="1" spcCol="1270" anchor="ctr" anchorCtr="0">
          <a:noAutofit/>
        </a:bodyPr>
        <a:lstStyle/>
        <a:p>
          <a:pPr marL="285750" lvl="1" indent="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6500" kern="1200" dirty="0" smtClean="0"/>
            <a:t> </a:t>
          </a:r>
          <a:endParaRPr lang="ru-RU" sz="6500" kern="1200" dirty="0"/>
        </a:p>
      </dsp:txBody>
      <dsp:txXfrm rot="-5400000">
        <a:off x="1390120" y="129619"/>
        <a:ext cx="6431086" cy="23714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6CD39E-D999-4B92-801C-5030262DB85E}">
      <dsp:nvSpPr>
        <dsp:cNvPr id="0" name=""/>
        <dsp:cNvSpPr/>
      </dsp:nvSpPr>
      <dsp:spPr>
        <a:xfrm rot="5400000">
          <a:off x="-334025" y="821431"/>
          <a:ext cx="2226836" cy="1558785"/>
        </a:xfrm>
        <a:prstGeom prst="chevron">
          <a:avLst/>
        </a:prstGeom>
        <a:solidFill>
          <a:schemeClr val="accent4">
            <a:lumMod val="75000"/>
          </a:schemeClr>
        </a:soli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500" kern="1200" dirty="0"/>
        </a:p>
      </dsp:txBody>
      <dsp:txXfrm rot="-5400000">
        <a:off x="1" y="1266799"/>
        <a:ext cx="1558785" cy="668051"/>
      </dsp:txXfrm>
    </dsp:sp>
    <dsp:sp modelId="{AC6C9461-0745-44AC-8316-FAC0454E0B3E}">
      <dsp:nvSpPr>
        <dsp:cNvPr id="0" name=""/>
        <dsp:cNvSpPr/>
      </dsp:nvSpPr>
      <dsp:spPr>
        <a:xfrm rot="5400000">
          <a:off x="3604873" y="-2045710"/>
          <a:ext cx="2421501" cy="6513676"/>
        </a:xfrm>
        <a:prstGeom prst="round2SameRect">
          <a:avLst/>
        </a:prstGeom>
        <a:solidFill>
          <a:schemeClr val="accent4">
            <a:lumMod val="40000"/>
            <a:lumOff val="6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800" b="0" kern="1200" dirty="0" smtClean="0">
              <a:latin typeface="Bookman Old Style" pitchFamily="18" charset="0"/>
            </a:rPr>
            <a:t> МОУ Южно-Степная СОШ</a:t>
          </a:r>
          <a:endParaRPr lang="ru-RU" sz="1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0" kern="1200" dirty="0" smtClean="0">
              <a:latin typeface="Bookman Old Style" pitchFamily="18" charset="0"/>
            </a:rPr>
            <a:t>Чумак </a:t>
          </a:r>
          <a:r>
            <a:rPr lang="ru-RU" sz="2800" b="0" kern="1200" dirty="0" smtClean="0">
              <a:latin typeface="Bookman Old Style" pitchFamily="18" charset="0"/>
            </a:rPr>
            <a:t>Наталья Ивановна</a:t>
          </a:r>
          <a:endParaRPr lang="ru-RU" sz="2800" b="0" kern="1200" dirty="0">
            <a:latin typeface="Bookman Old Style" pitchFamily="18" charset="0"/>
          </a:endParaRPr>
        </a:p>
      </dsp:txBody>
      <dsp:txXfrm rot="-5400000">
        <a:off x="1558786" y="118585"/>
        <a:ext cx="6395468" cy="21850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579A7A-1220-4261-86DD-B2AFA6B21528}">
      <dsp:nvSpPr>
        <dsp:cNvPr id="0" name=""/>
        <dsp:cNvSpPr/>
      </dsp:nvSpPr>
      <dsp:spPr>
        <a:xfrm rot="5400000">
          <a:off x="-406401" y="409051"/>
          <a:ext cx="2709344" cy="18965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500" kern="1200" dirty="0"/>
        </a:p>
      </dsp:txBody>
      <dsp:txXfrm rot="-5400000">
        <a:off x="1" y="950921"/>
        <a:ext cx="1896541" cy="812803"/>
      </dsp:txXfrm>
    </dsp:sp>
    <dsp:sp modelId="{75494573-6944-4F5F-B09C-C69C45149A63}">
      <dsp:nvSpPr>
        <dsp:cNvPr id="0" name=""/>
        <dsp:cNvSpPr/>
      </dsp:nvSpPr>
      <dsp:spPr>
        <a:xfrm rot="5400000">
          <a:off x="4032542" y="-2133351"/>
          <a:ext cx="1761073" cy="6033076"/>
        </a:xfrm>
        <a:prstGeom prst="round2SameRect">
          <a:avLst/>
        </a:prstGeom>
        <a:solidFill>
          <a:schemeClr val="accent1">
            <a:lumMod val="40000"/>
            <a:lumOff val="6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285750" lvl="1" indent="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 </a:t>
          </a:r>
          <a:endParaRPr lang="ru-RU" sz="14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0" kern="1200" dirty="0" smtClean="0">
              <a:latin typeface="Bookman Old Style" pitchFamily="18" charset="0"/>
            </a:rPr>
            <a:t>КОНФЛИКТ</a:t>
          </a:r>
          <a:r>
            <a:rPr lang="ru-RU" sz="1600" b="0" i="0" kern="1200" dirty="0" smtClean="0">
              <a:latin typeface="Bookman Old Style" pitchFamily="18" charset="0"/>
            </a:rPr>
            <a:t> это процесс резкого обострения противоречия и борьбы двух или более сторон в решении проблемы, имеющей личную значимость для каждого из участников. Для возникновения конфликта необходимо наличие ряда факторов: наличие проблемы (противоречия), конфликтной ситуации, участников конфликта и инцидента.</a:t>
          </a:r>
          <a:endParaRPr lang="ru-RU" sz="1600" kern="1200" dirty="0">
            <a:latin typeface="Bookman Old Style" pitchFamily="18" charset="0"/>
          </a:endParaRPr>
        </a:p>
      </dsp:txBody>
      <dsp:txXfrm rot="-5400000">
        <a:off x="1896541" y="88618"/>
        <a:ext cx="5947108" cy="15891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6CD39E-D999-4B92-801C-5030262DB85E}">
      <dsp:nvSpPr>
        <dsp:cNvPr id="0" name=""/>
        <dsp:cNvSpPr/>
      </dsp:nvSpPr>
      <dsp:spPr>
        <a:xfrm rot="5400000">
          <a:off x="-406398" y="409047"/>
          <a:ext cx="2709320" cy="1896524"/>
        </a:xfrm>
        <a:prstGeom prst="chevron">
          <a:avLst/>
        </a:prstGeom>
        <a:solidFill>
          <a:schemeClr val="accent4">
            <a:lumMod val="75000"/>
          </a:schemeClr>
        </a:soli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500" kern="1200" dirty="0"/>
        </a:p>
      </dsp:txBody>
      <dsp:txXfrm rot="-5400000">
        <a:off x="0" y="950911"/>
        <a:ext cx="1896524" cy="812796"/>
      </dsp:txXfrm>
    </dsp:sp>
    <dsp:sp modelId="{AC6C9461-0745-44AC-8316-FAC0454E0B3E}">
      <dsp:nvSpPr>
        <dsp:cNvPr id="0" name=""/>
        <dsp:cNvSpPr/>
      </dsp:nvSpPr>
      <dsp:spPr>
        <a:xfrm rot="5400000">
          <a:off x="4103964" y="-2204789"/>
          <a:ext cx="1761058" cy="6175937"/>
        </a:xfrm>
        <a:prstGeom prst="round2SameRect">
          <a:avLst/>
        </a:prstGeom>
        <a:solidFill>
          <a:schemeClr val="accent4">
            <a:lumMod val="40000"/>
            <a:lumOff val="6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>
              <a:latin typeface="Bookman Old Style" pitchFamily="18" charset="0"/>
            </a:rPr>
            <a:t>КОНФЛИКТНАЯ СИТУАЦИЯ </a:t>
          </a:r>
          <a:r>
            <a:rPr lang="ru-RU" sz="1800" kern="1200" dirty="0">
              <a:latin typeface="Bookman Old Style" pitchFamily="18" charset="0"/>
            </a:rPr>
            <a:t>- это ситуация скрытого или явного противоборства сторон </a:t>
          </a:r>
          <a:r>
            <a:rPr lang="ru-RU" sz="1800" b="1" kern="1200" dirty="0">
              <a:latin typeface="Bookman Old Style" pitchFamily="18" charset="0"/>
            </a:rPr>
            <a:t>ИНЦИДЕНТ</a:t>
          </a:r>
          <a:r>
            <a:rPr lang="ru-RU" sz="1800" kern="1200" dirty="0">
              <a:latin typeface="Bookman Old Style" pitchFamily="18" charset="0"/>
            </a:rPr>
            <a:t> - это действие или совокупность действий участников конфликта, провоцирующие резкое обостре­ние противоречия и начало борьбы между ними.</a:t>
          </a:r>
        </a:p>
      </dsp:txBody>
      <dsp:txXfrm rot="-5400000">
        <a:off x="1896525" y="88618"/>
        <a:ext cx="6089969" cy="158912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579A7A-1220-4261-86DD-B2AFA6B21528}">
      <dsp:nvSpPr>
        <dsp:cNvPr id="0" name=""/>
        <dsp:cNvSpPr/>
      </dsp:nvSpPr>
      <dsp:spPr>
        <a:xfrm rot="5400000">
          <a:off x="-407196" y="407196"/>
          <a:ext cx="2714644" cy="19002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600" kern="1200" dirty="0"/>
        </a:p>
      </dsp:txBody>
      <dsp:txXfrm rot="-5400000">
        <a:off x="1" y="950124"/>
        <a:ext cx="1900250" cy="814394"/>
      </dsp:txXfrm>
    </dsp:sp>
    <dsp:sp modelId="{75494573-6944-4F5F-B09C-C69C45149A63}">
      <dsp:nvSpPr>
        <dsp:cNvPr id="0" name=""/>
        <dsp:cNvSpPr/>
      </dsp:nvSpPr>
      <dsp:spPr>
        <a:xfrm rot="5400000">
          <a:off x="3896109" y="-2132424"/>
          <a:ext cx="1764518" cy="6029367"/>
        </a:xfrm>
        <a:prstGeom prst="round2SameRect">
          <a:avLst/>
        </a:prstGeom>
        <a:solidFill>
          <a:schemeClr val="accent1">
            <a:lumMod val="40000"/>
            <a:lumOff val="6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85750" lvl="1" indent="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Bookman Old Style" pitchFamily="18" charset="0"/>
            </a:rPr>
            <a:t>Разрешение конфликта </a:t>
          </a:r>
          <a:r>
            <a:rPr lang="ru-RU" sz="2000" kern="1200" dirty="0" smtClean="0">
              <a:latin typeface="Bookman Old Style" pitchFamily="18" charset="0"/>
            </a:rPr>
            <a:t>– это процесс нахождения взаимоприемлемого решения проблемы, имеющего общую значимость для участников конфликта, и на этой основе гармонизация их отношений.</a:t>
          </a:r>
          <a:endParaRPr lang="ru-RU" sz="2000" kern="1200" dirty="0">
            <a:latin typeface="Bookman Old Style" pitchFamily="18" charset="0"/>
          </a:endParaRPr>
        </a:p>
      </dsp:txBody>
      <dsp:txXfrm rot="-5400000">
        <a:off x="1763685" y="86137"/>
        <a:ext cx="5943230" cy="159224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6CD39E-D999-4B92-801C-5030262DB85E}">
      <dsp:nvSpPr>
        <dsp:cNvPr id="0" name=""/>
        <dsp:cNvSpPr/>
      </dsp:nvSpPr>
      <dsp:spPr>
        <a:xfrm rot="5400000">
          <a:off x="-407192" y="407192"/>
          <a:ext cx="2714620" cy="1900234"/>
        </a:xfrm>
        <a:prstGeom prst="chevron">
          <a:avLst/>
        </a:prstGeom>
        <a:solidFill>
          <a:schemeClr val="accent4">
            <a:lumMod val="75000"/>
          </a:schemeClr>
        </a:soli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600" kern="1200" dirty="0"/>
        </a:p>
      </dsp:txBody>
      <dsp:txXfrm rot="-5400000">
        <a:off x="1" y="950116"/>
        <a:ext cx="1900234" cy="814386"/>
      </dsp:txXfrm>
    </dsp:sp>
    <dsp:sp modelId="{AC6C9461-0745-44AC-8316-FAC0454E0B3E}">
      <dsp:nvSpPr>
        <dsp:cNvPr id="0" name=""/>
        <dsp:cNvSpPr/>
      </dsp:nvSpPr>
      <dsp:spPr>
        <a:xfrm rot="5400000">
          <a:off x="4039534" y="-2203862"/>
          <a:ext cx="1764503" cy="6172228"/>
        </a:xfrm>
        <a:prstGeom prst="round2SameRect">
          <a:avLst/>
        </a:prstGeom>
        <a:solidFill>
          <a:schemeClr val="accent4">
            <a:lumMod val="40000"/>
            <a:lumOff val="6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ru-RU" sz="18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>
              <a:latin typeface="Bookman Old Style" pitchFamily="18" charset="0"/>
            </a:rPr>
            <a:t>Разрешить конфликт </a:t>
          </a:r>
          <a:r>
            <a:rPr lang="ru-RU" sz="2000" kern="1200" dirty="0">
              <a:latin typeface="Bookman Old Style" pitchFamily="18" charset="0"/>
            </a:rPr>
            <a:t>– это значит найти решение, приемлемое для обеих конфликтующих сторон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/>
        </a:p>
      </dsp:txBody>
      <dsp:txXfrm rot="-5400000">
        <a:off x="1835672" y="86136"/>
        <a:ext cx="6086092" cy="15922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6A20A5-A0D4-472C-9511-F40A9A800C0B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66A32-FD72-4EDE-A8E9-016A3B2467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261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66A32-FD72-4EDE-A8E9-016A3B2467A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66A32-FD72-4EDE-A8E9-016A3B2467A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66A32-FD72-4EDE-A8E9-016A3B2467A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25BAF8A-54AD-4AA7-8E48-1A96A3F11E21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116656F-D039-4409-9156-CEF3AF483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5BAF8A-54AD-4AA7-8E48-1A96A3F11E21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16656F-D039-4409-9156-CEF3AF483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25BAF8A-54AD-4AA7-8E48-1A96A3F11E21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116656F-D039-4409-9156-CEF3AF483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5BAF8A-54AD-4AA7-8E48-1A96A3F11E21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16656F-D039-4409-9156-CEF3AF483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25BAF8A-54AD-4AA7-8E48-1A96A3F11E21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116656F-D039-4409-9156-CEF3AF483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5BAF8A-54AD-4AA7-8E48-1A96A3F11E21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16656F-D039-4409-9156-CEF3AF483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5BAF8A-54AD-4AA7-8E48-1A96A3F11E21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16656F-D039-4409-9156-CEF3AF483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5BAF8A-54AD-4AA7-8E48-1A96A3F11E21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16656F-D039-4409-9156-CEF3AF483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25BAF8A-54AD-4AA7-8E48-1A96A3F11E21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16656F-D039-4409-9156-CEF3AF483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5BAF8A-54AD-4AA7-8E48-1A96A3F11E21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16656F-D039-4409-9156-CEF3AF483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5BAF8A-54AD-4AA7-8E48-1A96A3F11E21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16656F-D039-4409-9156-CEF3AF4831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25BAF8A-54AD-4AA7-8E48-1A96A3F11E21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116656F-D039-4409-9156-CEF3AF483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42844" y="116632"/>
            <a:ext cx="7858180" cy="1152128"/>
          </a:xfrm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  <a:latin typeface="Bookman Old Style" pitchFamily="18" charset="0"/>
              </a:rPr>
              <a:t>предупреждение </a:t>
            </a:r>
            <a:r>
              <a:rPr lang="ru-RU" dirty="0">
                <a:solidFill>
                  <a:srgbClr val="000000"/>
                </a:solidFill>
                <a:latin typeface="Bookman Old Style" pitchFamily="18" charset="0"/>
              </a:rPr>
              <a:t>и </a:t>
            </a:r>
            <a:r>
              <a:rPr lang="ru-RU" dirty="0" smtClean="0">
                <a:solidFill>
                  <a:srgbClr val="000000"/>
                </a:solidFill>
                <a:latin typeface="Bookman Old Style" pitchFamily="18" charset="0"/>
              </a:rPr>
              <a:t>разрешение </a:t>
            </a:r>
            <a:r>
              <a:rPr lang="ru-RU" dirty="0">
                <a:solidFill>
                  <a:srgbClr val="000000"/>
                </a:solidFill>
                <a:latin typeface="Bookman Old Style" pitchFamily="18" charset="0"/>
              </a:rPr>
              <a:t>конфликтов</a:t>
            </a:r>
            <a:endParaRPr lang="ru-RU" dirty="0">
              <a:latin typeface="Bookman Old Style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299653475"/>
              </p:ext>
            </p:extLst>
          </p:nvPr>
        </p:nvGraphicFramePr>
        <p:xfrm>
          <a:off x="0" y="1357298"/>
          <a:ext cx="7929618" cy="2714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55806264"/>
              </p:ext>
            </p:extLst>
          </p:nvPr>
        </p:nvGraphicFramePr>
        <p:xfrm>
          <a:off x="0" y="4143380"/>
          <a:ext cx="8072462" cy="2714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83238836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42844" y="320040"/>
            <a:ext cx="7858180" cy="680068"/>
          </a:xfrm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latin typeface="Bookman Old Style" pitchFamily="18" charset="0"/>
              </a:rPr>
              <a:t>СЛОВАРЬ</a:t>
            </a:r>
            <a:endParaRPr lang="ru-RU" dirty="0">
              <a:latin typeface="Bookman Old Style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14863620"/>
              </p:ext>
            </p:extLst>
          </p:nvPr>
        </p:nvGraphicFramePr>
        <p:xfrm>
          <a:off x="0" y="1357298"/>
          <a:ext cx="7929618" cy="2714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643566536"/>
              </p:ext>
            </p:extLst>
          </p:nvPr>
        </p:nvGraphicFramePr>
        <p:xfrm>
          <a:off x="0" y="4143380"/>
          <a:ext cx="8072462" cy="2714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04148647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42844" y="320040"/>
            <a:ext cx="7858180" cy="680068"/>
          </a:xfrm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latin typeface="Bookman Old Style" pitchFamily="18" charset="0"/>
              </a:rPr>
              <a:t>СЛОВАРЬ</a:t>
            </a:r>
            <a:endParaRPr lang="ru-RU" dirty="0">
              <a:latin typeface="Bookman Old Style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400896382"/>
              </p:ext>
            </p:extLst>
          </p:nvPr>
        </p:nvGraphicFramePr>
        <p:xfrm>
          <a:off x="0" y="1357298"/>
          <a:ext cx="7929618" cy="2714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494949138"/>
              </p:ext>
            </p:extLst>
          </p:nvPr>
        </p:nvGraphicFramePr>
        <p:xfrm>
          <a:off x="0" y="4143380"/>
          <a:ext cx="8072462" cy="2714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467544" y="285727"/>
            <a:ext cx="2734938" cy="2337409"/>
          </a:xfrm>
          <a:prstGeom prst="ellipse">
            <a:avLst/>
          </a:prstGeom>
          <a:solidFill>
            <a:srgbClr val="FF7C8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7030A0"/>
                </a:solidFill>
                <a:latin typeface="Bookman Old Style" pitchFamily="18" charset="0"/>
              </a:rPr>
              <a:t>Правила разрешения конфликта</a:t>
            </a:r>
          </a:p>
        </p:txBody>
      </p:sp>
      <p:sp>
        <p:nvSpPr>
          <p:cNvPr id="5" name="Стрелка вправо 4"/>
          <p:cNvSpPr/>
          <p:nvPr/>
        </p:nvSpPr>
        <p:spPr>
          <a:xfrm rot="1178348">
            <a:off x="3068646" y="1929347"/>
            <a:ext cx="1239343" cy="500066"/>
          </a:xfrm>
          <a:prstGeom prst="rightArrow">
            <a:avLst/>
          </a:prstGeom>
          <a:solidFill>
            <a:srgbClr val="FFFF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4038317">
            <a:off x="1350740" y="3178967"/>
            <a:ext cx="1439873" cy="500066"/>
          </a:xfrm>
          <a:prstGeom prst="rightArrow">
            <a:avLst/>
          </a:prstGeom>
          <a:solidFill>
            <a:srgbClr val="FFFF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перфолента 8"/>
          <p:cNvSpPr/>
          <p:nvPr/>
        </p:nvSpPr>
        <p:spPr>
          <a:xfrm>
            <a:off x="4355976" y="980728"/>
            <a:ext cx="3716486" cy="2922240"/>
          </a:xfrm>
          <a:prstGeom prst="flowChartPunchedTape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25000" dir="5400000" rotWithShape="0">
              <a:schemeClr val="accent6">
                <a:shade val="30000"/>
                <a:satMod val="150000"/>
                <a:alpha val="38000"/>
              </a:scheme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800" b="1" dirty="0">
                <a:solidFill>
                  <a:prstClr val="black"/>
                </a:solidFill>
                <a:latin typeface="Bookman Old Style" pitchFamily="18" charset="0"/>
              </a:rPr>
              <a:t>Анализ конфликтной ситуации</a:t>
            </a:r>
          </a:p>
        </p:txBody>
      </p:sp>
      <p:sp>
        <p:nvSpPr>
          <p:cNvPr id="11" name="Блок-схема: перфолента 10"/>
          <p:cNvSpPr/>
          <p:nvPr/>
        </p:nvSpPr>
        <p:spPr>
          <a:xfrm>
            <a:off x="1063571" y="4005064"/>
            <a:ext cx="4012485" cy="2592288"/>
          </a:xfrm>
          <a:prstGeom prst="flowChartPunchedTap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25000" dir="5400000" rotWithShape="0">
              <a:schemeClr val="accent2">
                <a:shade val="30000"/>
                <a:satMod val="150000"/>
                <a:alpha val="38000"/>
              </a:scheme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Bookman Old Style" pitchFamily="18" charset="0"/>
              </a:rPr>
              <a:t>Разрешение конфликта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-1293548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mph" presetSubtype="1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68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9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70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3" animBg="1"/>
      <p:bldP spid="5" grpId="2" animBg="1"/>
      <p:bldP spid="7" grpId="0" animBg="1"/>
      <p:bldP spid="9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43900" cy="1000108"/>
          </a:xfrm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Bookman Old Style" pitchFamily="18" charset="0"/>
              </a:rPr>
              <a:t>Условия способствующие успешному разрешению конфликта</a:t>
            </a:r>
            <a:endParaRPr lang="ru-RU" sz="2800" dirty="0">
              <a:latin typeface="Bookman Old Style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857364"/>
            <a:ext cx="3143240" cy="3000396"/>
          </a:xfrm>
          <a:prstGeom prst="rect">
            <a:avLst/>
          </a:prstGeom>
          <a:effectLst>
            <a:outerShdw blurRad="50800" dist="25000" dir="5400000" rotWithShape="0">
              <a:schemeClr val="accent2">
                <a:shade val="30000"/>
                <a:satMod val="150000"/>
                <a:alpha val="38000"/>
              </a:schemeClr>
            </a:outerShdw>
            <a:reflection blurRad="6350" stA="52000" endA="300" endPos="35000" dir="5400000" sy="-100000" algn="bl" rotWithShape="0"/>
          </a:effectLst>
          <a:scene3d>
            <a:camera prst="perspectiveHeroicExtremeRightFacing" fov="5700000">
              <a:rot lat="1026304" lon="20195446" rev="425037"/>
            </a:camera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Bookman Old Style" pitchFamily="18" charset="0"/>
              </a:rPr>
              <a:t>Своевременный и точный диагноз причин конфликта, т.е. выявление существующих противоречий, интересов, целей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628" y="1785926"/>
            <a:ext cx="3143240" cy="3000396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2000" endA="300" endPos="35000" dir="5400000" sy="-100000" algn="bl" rotWithShape="0"/>
          </a:effectLst>
          <a:scene3d>
            <a:camera prst="perspectiveContrastingLeftFacing" fov="6300000">
              <a:rot lat="810959" lon="1387602" rev="21178152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artDeco"/>
            <a:bevelB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Bookman Old Style" pitchFamily="18" charset="0"/>
              </a:rPr>
              <a:t>Обоюдная заинтересованность в преодолении противоречий на основе взаимного признания интересов каждой из сторон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071934" y="1000108"/>
            <a:ext cx="500066" cy="2071702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войная стрелка влево/вправо 7"/>
          <p:cNvSpPr/>
          <p:nvPr/>
        </p:nvSpPr>
        <p:spPr>
          <a:xfrm>
            <a:off x="3428992" y="3000372"/>
            <a:ext cx="1857388" cy="500066"/>
          </a:xfrm>
          <a:prstGeom prst="leftRightArrow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1" animBg="1"/>
      <p:bldP spid="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58072" cy="1026352"/>
          </a:xfrm>
          <a:solidFill>
            <a:schemeClr val="accent4">
              <a:lumMod val="40000"/>
              <a:lumOff val="60000"/>
            </a:schemeClr>
          </a:solidFill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buFont typeface="Arial"/>
              <a:buChar char="•"/>
            </a:pPr>
            <a:r>
              <a:rPr lang="ru-RU" i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Bookman Old Style" pitchFamily="18" charset="0"/>
              </a:rPr>
              <a:t>Пути </a:t>
            </a:r>
            <a:r>
              <a:rPr lang="ru-RU" dirty="0">
                <a:solidFill>
                  <a:srgbClr val="000000"/>
                </a:solidFill>
                <a:latin typeface="Bookman Old Style" pitchFamily="18" charset="0"/>
              </a:rPr>
              <a:t>предупреждения и разрешения конфликтов: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596" y="1357298"/>
            <a:ext cx="7358114" cy="4768865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coolSlant"/>
          </a:sp3d>
        </p:spPr>
        <p:txBody>
          <a:bodyPr>
            <a:normAutofit lnSpcReduction="10000"/>
          </a:bodyPr>
          <a:lstStyle/>
          <a:p>
            <a:pPr>
              <a:buFont typeface="Arial"/>
              <a:buChar char="•"/>
            </a:pPr>
            <a:r>
              <a:rPr lang="ru-RU" b="1" dirty="0">
                <a:solidFill>
                  <a:srgbClr val="000000"/>
                </a:solidFill>
                <a:latin typeface="Bookman Old Style" pitchFamily="18" charset="0"/>
              </a:rPr>
              <a:t> Предупреждать конкретные конфликты можно, изменяя свое отношение к проблемной ситуации и поведения в ней, а также </a:t>
            </a:r>
            <a:r>
              <a:rPr lang="ru-RU" b="1" dirty="0" smtClean="0">
                <a:solidFill>
                  <a:srgbClr val="000000"/>
                </a:solidFill>
                <a:latin typeface="Bookman Old Style" pitchFamily="18" charset="0"/>
              </a:rPr>
              <a:t>воздействуя </a:t>
            </a:r>
            <a:r>
              <a:rPr lang="ru-RU" b="1" dirty="0">
                <a:solidFill>
                  <a:srgbClr val="000000"/>
                </a:solidFill>
                <a:latin typeface="Bookman Old Style" pitchFamily="18" charset="0"/>
              </a:rPr>
              <a:t>на психику и поведение оппонента. Эффективный способ предупреждения конфликтов - своевременная информация окружающих об ущемлении ваших интересов. </a:t>
            </a:r>
            <a:endParaRPr lang="ru-RU" b="1" i="0" dirty="0">
              <a:solidFill>
                <a:srgbClr val="000000"/>
              </a:solidFill>
              <a:effectLst/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9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58072" cy="1026352"/>
          </a:xfrm>
          <a:solidFill>
            <a:schemeClr val="accent4">
              <a:lumMod val="40000"/>
              <a:lumOff val="60000"/>
            </a:schemeClr>
          </a:solidFill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buFont typeface="Arial"/>
              <a:buChar char="•"/>
            </a:pPr>
            <a:r>
              <a:rPr lang="ru-RU" i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Bookman Old Style" pitchFamily="18" charset="0"/>
              </a:rPr>
              <a:t>Пути </a:t>
            </a:r>
            <a:r>
              <a:rPr lang="ru-RU" dirty="0">
                <a:solidFill>
                  <a:srgbClr val="000000"/>
                </a:solidFill>
                <a:latin typeface="Bookman Old Style" pitchFamily="18" charset="0"/>
              </a:rPr>
              <a:t>предупреждения и разрешения конфликтов: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596" y="1357298"/>
            <a:ext cx="7358114" cy="4768865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coolSlant"/>
          </a:sp3d>
        </p:spPr>
        <p:txBody>
          <a:bodyPr>
            <a:normAutofit fontScale="92500" lnSpcReduction="10000"/>
          </a:bodyPr>
          <a:lstStyle/>
          <a:p>
            <a:pPr>
              <a:buFont typeface="Arial"/>
              <a:buChar char="•"/>
            </a:pPr>
            <a:r>
              <a:rPr lang="ru-RU" b="1" i="1" dirty="0">
                <a:solidFill>
                  <a:srgbClr val="000000"/>
                </a:solidFill>
                <a:latin typeface="Bookman Old Style" pitchFamily="18" charset="0"/>
              </a:rPr>
              <a:t>Пути предупреждения и разрешения конфликтов:</a:t>
            </a:r>
            <a:endParaRPr lang="ru-RU" b="1" dirty="0">
              <a:solidFill>
                <a:srgbClr val="000000"/>
              </a:solidFill>
              <a:latin typeface="Bookman Old Style" pitchFamily="18" charset="0"/>
            </a:endParaRPr>
          </a:p>
          <a:p>
            <a:pPr>
              <a:buFont typeface="Arial"/>
              <a:buChar char="•"/>
            </a:pPr>
            <a:r>
              <a:rPr lang="ru-RU" b="1" i="1" dirty="0">
                <a:solidFill>
                  <a:srgbClr val="000000"/>
                </a:solidFill>
                <a:latin typeface="Times New Roman"/>
              </a:rPr>
              <a:t> 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-</a:t>
            </a:r>
            <a:r>
              <a:rPr lang="ru-RU" b="1" dirty="0">
                <a:solidFill>
                  <a:srgbClr val="000000"/>
                </a:solidFill>
                <a:latin typeface="Bookman Old Style" pitchFamily="18" charset="0"/>
              </a:rPr>
              <a:t>Взаимное примирение сторон, при котором конфликтная ситуация прекращается. (Сложность – поиск объективной стороны примирения).</a:t>
            </a:r>
          </a:p>
          <a:p>
            <a:pPr>
              <a:buFont typeface="Arial"/>
              <a:buChar char="•"/>
            </a:pPr>
            <a:r>
              <a:rPr lang="ru-RU" b="1" dirty="0">
                <a:solidFill>
                  <a:srgbClr val="000000"/>
                </a:solidFill>
                <a:latin typeface="Bookman Old Style" pitchFamily="18" charset="0"/>
              </a:rPr>
              <a:t>-Путь компромисса , при котором частично удовлетворяются притязания всех сторон, осуществляются взаимные уступки.</a:t>
            </a:r>
          </a:p>
          <a:p>
            <a:pPr>
              <a:buFont typeface="Arial"/>
              <a:buChar char="•"/>
            </a:pPr>
            <a:r>
              <a:rPr lang="ru-RU" b="1" dirty="0">
                <a:solidFill>
                  <a:srgbClr val="000000"/>
                </a:solidFill>
                <a:latin typeface="Bookman Old Style" pitchFamily="18" charset="0"/>
              </a:rPr>
              <a:t>-Разрешение конфликта на принципиальной деловой основе.</a:t>
            </a:r>
            <a:endParaRPr lang="ru-RU" b="1" i="0" dirty="0">
              <a:solidFill>
                <a:srgbClr val="000000"/>
              </a:solidFill>
              <a:effectLst/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58072" cy="1026352"/>
          </a:xfrm>
          <a:solidFill>
            <a:schemeClr val="accent4">
              <a:lumMod val="40000"/>
              <a:lumOff val="60000"/>
            </a:schemeClr>
          </a:solidFill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Font typeface="Arial"/>
              <a:buChar char="•"/>
            </a:pPr>
            <a:r>
              <a:rPr lang="ru-RU" sz="2200" dirty="0" smtClean="0">
                <a:solidFill>
                  <a:srgbClr val="000000"/>
                </a:solidFill>
                <a:latin typeface="Bookman Old Style" pitchFamily="18" charset="0"/>
              </a:rPr>
              <a:t>предупреждение </a:t>
            </a:r>
            <a:r>
              <a:rPr lang="ru-RU" sz="2200" dirty="0">
                <a:solidFill>
                  <a:srgbClr val="000000"/>
                </a:solidFill>
                <a:latin typeface="Bookman Old Style" pitchFamily="18" charset="0"/>
              </a:rPr>
              <a:t>и </a:t>
            </a:r>
            <a:r>
              <a:rPr lang="ru-RU" sz="2200" dirty="0" smtClean="0">
                <a:solidFill>
                  <a:srgbClr val="000000"/>
                </a:solidFill>
                <a:latin typeface="Bookman Old Style" pitchFamily="18" charset="0"/>
              </a:rPr>
              <a:t>разрешение </a:t>
            </a:r>
            <a:r>
              <a:rPr lang="ru-RU" sz="2200" dirty="0" smtClean="0">
                <a:solidFill>
                  <a:srgbClr val="000000"/>
                </a:solidFill>
                <a:latin typeface="Bookman Old Style" pitchFamily="18" charset="0"/>
              </a:rPr>
              <a:t>конфликтов по «ВЕРТИКАЛИ»</a:t>
            </a:r>
            <a:r>
              <a:rPr lang="ru-RU" dirty="0" smtClean="0">
                <a:solidFill>
                  <a:srgbClr val="000000"/>
                </a:solidFill>
                <a:latin typeface="Bookman Old Style" pitchFamily="18" charset="0"/>
              </a:rPr>
              <a:t>:</a:t>
            </a:r>
            <a:endParaRPr lang="ru-RU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1357298"/>
            <a:ext cx="8172400" cy="5240054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coolSlant"/>
          </a:sp3d>
        </p:spPr>
        <p:txBody>
          <a:bodyPr>
            <a:normAutofit fontScale="55000" lnSpcReduction="20000"/>
          </a:bodyPr>
          <a:lstStyle/>
          <a:p>
            <a:pPr>
              <a:buFont typeface="Arial"/>
              <a:buChar char="•"/>
            </a:pPr>
            <a:r>
              <a:rPr lang="ru-RU" sz="3300" b="1" u="sng" dirty="0" smtClean="0">
                <a:solidFill>
                  <a:srgbClr val="FF0000"/>
                </a:solidFill>
                <a:latin typeface="Bookman Old Style" pitchFamily="18" charset="0"/>
              </a:rPr>
              <a:t>Бесконфликтному </a:t>
            </a:r>
            <a:r>
              <a:rPr lang="ru-RU" sz="3300" b="1" u="sng" dirty="0">
                <a:solidFill>
                  <a:srgbClr val="FF0000"/>
                </a:solidFill>
                <a:latin typeface="Bookman Old Style" pitchFamily="18" charset="0"/>
              </a:rPr>
              <a:t>взаимодействию руководителя с подчиненными способствуют следующие условия:</a:t>
            </a:r>
            <a:br>
              <a:rPr lang="ru-RU" sz="3300" b="1" u="sng" dirty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sz="3300" b="1" dirty="0">
                <a:latin typeface="Bookman Old Style" pitchFamily="18" charset="0"/>
              </a:rPr>
              <a:t>- психологический отбор специалистов в организацию;</a:t>
            </a:r>
            <a:br>
              <a:rPr lang="ru-RU" sz="3300" b="1" dirty="0">
                <a:latin typeface="Bookman Old Style" pitchFamily="18" charset="0"/>
              </a:rPr>
            </a:br>
            <a:r>
              <a:rPr lang="ru-RU" sz="3300" b="1" dirty="0">
                <a:latin typeface="Bookman Old Style" pitchFamily="18" charset="0"/>
              </a:rPr>
              <a:t>- стимулирование мотивации к добросовестному труду;</a:t>
            </a:r>
            <a:br>
              <a:rPr lang="ru-RU" sz="3300" b="1" dirty="0">
                <a:latin typeface="Bookman Old Style" pitchFamily="18" charset="0"/>
              </a:rPr>
            </a:br>
            <a:r>
              <a:rPr lang="ru-RU" sz="3300" b="1" dirty="0">
                <a:latin typeface="Bookman Old Style" pitchFamily="18" charset="0"/>
              </a:rPr>
              <a:t>- справедливость и гласность в организации деятельности;</a:t>
            </a:r>
            <a:br>
              <a:rPr lang="ru-RU" sz="3300" b="1" dirty="0">
                <a:latin typeface="Bookman Old Style" pitchFamily="18" charset="0"/>
              </a:rPr>
            </a:br>
            <a:r>
              <a:rPr lang="ru-RU" sz="3300" b="1" dirty="0">
                <a:latin typeface="Bookman Old Style" pitchFamily="18" charset="0"/>
              </a:rPr>
              <a:t>- учёт интересов всех лиц, которых затрагивает управленческое решение;</a:t>
            </a:r>
            <a:br>
              <a:rPr lang="ru-RU" sz="3300" b="1" dirty="0">
                <a:latin typeface="Bookman Old Style" pitchFamily="18" charset="0"/>
              </a:rPr>
            </a:br>
            <a:r>
              <a:rPr lang="ru-RU" sz="3300" b="1" dirty="0">
                <a:latin typeface="Bookman Old Style" pitchFamily="18" charset="0"/>
              </a:rPr>
              <a:t>- своевременное информирование людей по важным для них проблемам;</a:t>
            </a:r>
            <a:br>
              <a:rPr lang="ru-RU" sz="3300" b="1" dirty="0">
                <a:latin typeface="Bookman Old Style" pitchFamily="18" charset="0"/>
              </a:rPr>
            </a:br>
            <a:r>
              <a:rPr lang="ru-RU" sz="3300" b="1" dirty="0">
                <a:latin typeface="Bookman Old Style" pitchFamily="18" charset="0"/>
              </a:rPr>
              <a:t>- снятие социально-психологической напряженности путем проведения совместного отдыха, в том числе с участием членов семей;</a:t>
            </a:r>
            <a:br>
              <a:rPr lang="ru-RU" sz="3300" b="1" dirty="0">
                <a:latin typeface="Bookman Old Style" pitchFamily="18" charset="0"/>
              </a:rPr>
            </a:br>
            <a:r>
              <a:rPr lang="ru-RU" sz="3300" b="1" dirty="0">
                <a:latin typeface="Bookman Old Style" pitchFamily="18" charset="0"/>
              </a:rPr>
              <a:t>- организация трудового взаимодействия по типу «сотрудничество»;</a:t>
            </a:r>
            <a:br>
              <a:rPr lang="ru-RU" sz="3300" b="1" dirty="0">
                <a:latin typeface="Bookman Old Style" pitchFamily="18" charset="0"/>
              </a:rPr>
            </a:br>
            <a:r>
              <a:rPr lang="ru-RU" sz="3300" b="1" dirty="0">
                <a:latin typeface="Bookman Old Style" pitchFamily="18" charset="0"/>
              </a:rPr>
              <a:t>- оптимизация рабочего времени управленцев и исполнителей;</a:t>
            </a:r>
            <a:br>
              <a:rPr lang="ru-RU" sz="3300" b="1" dirty="0">
                <a:latin typeface="Bookman Old Style" pitchFamily="18" charset="0"/>
              </a:rPr>
            </a:br>
            <a:r>
              <a:rPr lang="ru-RU" sz="3300" b="1" dirty="0">
                <a:latin typeface="Bookman Old Style" pitchFamily="18" charset="0"/>
              </a:rPr>
              <a:t>- уменьшение зависимости работника от руководителя;</a:t>
            </a:r>
            <a:br>
              <a:rPr lang="ru-RU" sz="3300" b="1" dirty="0">
                <a:latin typeface="Bookman Old Style" pitchFamily="18" charset="0"/>
              </a:rPr>
            </a:br>
            <a:r>
              <a:rPr lang="ru-RU" sz="3300" b="1" dirty="0">
                <a:latin typeface="Bookman Old Style" pitchFamily="18" charset="0"/>
              </a:rPr>
              <a:t>- поощрение инициативы, обеспечение перспектив роста;</a:t>
            </a:r>
            <a:br>
              <a:rPr lang="ru-RU" sz="3300" b="1" dirty="0">
                <a:latin typeface="Bookman Old Style" pitchFamily="18" charset="0"/>
              </a:rPr>
            </a:br>
            <a:r>
              <a:rPr lang="ru-RU" sz="3300" b="1" dirty="0">
                <a:latin typeface="Bookman Old Style" pitchFamily="18" charset="0"/>
              </a:rPr>
              <a:t>- справедливое распределение нагрузки между подчиненными.</a:t>
            </a:r>
            <a:br>
              <a:rPr lang="ru-RU" sz="3300" b="1" dirty="0">
                <a:latin typeface="Bookman Old Style" pitchFamily="18" charset="0"/>
              </a:rPr>
            </a:br>
            <a:r>
              <a:rPr lang="ru-RU" sz="3300" b="1" dirty="0">
                <a:latin typeface="Bookman Old Style" pitchFamily="18" charset="0"/>
              </a:rPr>
              <a:t>Для руководителя важно правильно строить взаимоотношения с подчинёнными, грамотно организовать управленческую деятельность. </a:t>
            </a:r>
          </a:p>
          <a:p>
            <a:pPr>
              <a:buFont typeface="Arial"/>
              <a:buChar char="•"/>
            </a:pPr>
            <a:endParaRPr lang="ru-RU" b="1" i="0" dirty="0">
              <a:solidFill>
                <a:srgbClr val="000000"/>
              </a:solidFill>
              <a:effectLst/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6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521</TotalTime>
  <Words>249</Words>
  <Application>Microsoft Office PowerPoint</Application>
  <PresentationFormat>Экран (4:3)</PresentationFormat>
  <Paragraphs>29</Paragraphs>
  <Slides>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предупреждение и разрешение конфликтов</vt:lpstr>
      <vt:lpstr>СЛОВАРЬ</vt:lpstr>
      <vt:lpstr>СЛОВАРЬ</vt:lpstr>
      <vt:lpstr>Презентация PowerPoint</vt:lpstr>
      <vt:lpstr>Условия способствующие успешному разрешению конфликта</vt:lpstr>
      <vt:lpstr> Пути предупреждения и разрешения конфликтов:</vt:lpstr>
      <vt:lpstr> Пути предупреждения и разрешения конфликтов:</vt:lpstr>
      <vt:lpstr>предупреждение и разрешение конфликтов по «ВЕРТИКАЛИ»: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Наталья</cp:lastModifiedBy>
  <cp:revision>46</cp:revision>
  <dcterms:created xsi:type="dcterms:W3CDTF">2009-12-21T16:08:39Z</dcterms:created>
  <dcterms:modified xsi:type="dcterms:W3CDTF">2014-12-18T15:19:49Z</dcterms:modified>
</cp:coreProperties>
</file>