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84" r:id="rId6"/>
    <p:sldId id="285" r:id="rId7"/>
    <p:sldId id="290" r:id="rId8"/>
    <p:sldId id="286" r:id="rId9"/>
    <p:sldId id="287" r:id="rId10"/>
    <p:sldId id="288" r:id="rId11"/>
    <p:sldId id="289" r:id="rId12"/>
    <p:sldId id="291" r:id="rId13"/>
    <p:sldId id="314" r:id="rId14"/>
    <p:sldId id="292" r:id="rId15"/>
    <p:sldId id="306" r:id="rId16"/>
    <p:sldId id="310" r:id="rId17"/>
    <p:sldId id="31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2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867AB7-4C65-4C9A-AC42-67638973A674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5E613A-20EA-4E8A-A638-58BBF1623C3C}">
      <dgm:prSet phldrT="[Текст]" custT="1"/>
      <dgm:spPr/>
      <dgm:t>
        <a:bodyPr/>
        <a:lstStyle/>
        <a:p>
          <a:r>
            <a:rPr lang="ru-RU" sz="1200" dirty="0" smtClean="0"/>
            <a:t>Функциональное деление мышц</a:t>
          </a:r>
          <a:endParaRPr lang="ru-RU" sz="1200" dirty="0"/>
        </a:p>
      </dgm:t>
    </dgm:pt>
    <dgm:pt modelId="{5361643A-5BDF-4D0C-B9DF-95AD011C6F16}" type="parTrans" cxnId="{2A2B4071-18B2-4991-ABB6-6F3106D496FA}">
      <dgm:prSet/>
      <dgm:spPr/>
      <dgm:t>
        <a:bodyPr/>
        <a:lstStyle/>
        <a:p>
          <a:endParaRPr lang="ru-RU"/>
        </a:p>
      </dgm:t>
    </dgm:pt>
    <dgm:pt modelId="{A395A66F-5E0A-47B5-81C0-5D01E7CA632C}" type="sibTrans" cxnId="{2A2B4071-18B2-4991-ABB6-6F3106D496FA}">
      <dgm:prSet/>
      <dgm:spPr/>
      <dgm:t>
        <a:bodyPr/>
        <a:lstStyle/>
        <a:p>
          <a:endParaRPr lang="ru-RU"/>
        </a:p>
      </dgm:t>
    </dgm:pt>
    <dgm:pt modelId="{3E2EB312-C5B2-41F6-9ED8-43297D8580D8}">
      <dgm:prSet phldrT="[Текст]" custT="1"/>
      <dgm:spPr/>
      <dgm:t>
        <a:bodyPr/>
        <a:lstStyle/>
        <a:p>
          <a:pPr algn="ctr"/>
          <a:r>
            <a:rPr lang="ru-RU" sz="1200" b="1" u="sng" dirty="0" smtClean="0"/>
            <a:t>Непроизвольные мышцы</a:t>
          </a:r>
          <a:endParaRPr lang="ru-RU" sz="1200" b="1" u="sng" dirty="0"/>
        </a:p>
      </dgm:t>
    </dgm:pt>
    <dgm:pt modelId="{1107E18C-150A-485B-AA77-BCEBAEBDE810}" type="parTrans" cxnId="{C595F49B-7F42-43C9-929B-C99CDC57E534}">
      <dgm:prSet/>
      <dgm:spPr/>
      <dgm:t>
        <a:bodyPr/>
        <a:lstStyle/>
        <a:p>
          <a:endParaRPr lang="ru-RU"/>
        </a:p>
      </dgm:t>
    </dgm:pt>
    <dgm:pt modelId="{C3FBDCB3-119E-40E9-964B-A5967090935F}" type="sibTrans" cxnId="{C595F49B-7F42-43C9-929B-C99CDC57E534}">
      <dgm:prSet/>
      <dgm:spPr/>
      <dgm:t>
        <a:bodyPr/>
        <a:lstStyle/>
        <a:p>
          <a:endParaRPr lang="ru-RU"/>
        </a:p>
      </dgm:t>
    </dgm:pt>
    <dgm:pt modelId="{997636A2-3CA7-42D0-B661-0771D31AA3F7}">
      <dgm:prSet phldrT="[Текст]" custT="1"/>
      <dgm:spPr/>
      <dgm:t>
        <a:bodyPr/>
        <a:lstStyle/>
        <a:p>
          <a:r>
            <a:rPr lang="ru-RU" sz="1200" dirty="0" smtClean="0"/>
            <a:t>Гладкая мышечная ткань</a:t>
          </a:r>
          <a:endParaRPr lang="ru-RU" sz="1200" dirty="0"/>
        </a:p>
      </dgm:t>
    </dgm:pt>
    <dgm:pt modelId="{48D7FB1F-2341-4DC0-9A5C-D155A71F168C}" type="parTrans" cxnId="{E0604745-101F-4711-8606-139D5E8FEC76}">
      <dgm:prSet/>
      <dgm:spPr/>
      <dgm:t>
        <a:bodyPr/>
        <a:lstStyle/>
        <a:p>
          <a:endParaRPr lang="ru-RU"/>
        </a:p>
      </dgm:t>
    </dgm:pt>
    <dgm:pt modelId="{F3070FD0-562C-4B89-9966-E22E5D5C9C4C}" type="sibTrans" cxnId="{E0604745-101F-4711-8606-139D5E8FEC76}">
      <dgm:prSet/>
      <dgm:spPr/>
      <dgm:t>
        <a:bodyPr/>
        <a:lstStyle/>
        <a:p>
          <a:endParaRPr lang="ru-RU"/>
        </a:p>
      </dgm:t>
    </dgm:pt>
    <dgm:pt modelId="{43AE6D5B-026C-460A-97B8-DD6668C811DB}">
      <dgm:prSet phldrT="[Текст]" custT="1"/>
      <dgm:spPr/>
      <dgm:t>
        <a:bodyPr/>
        <a:lstStyle/>
        <a:p>
          <a:r>
            <a:rPr lang="ru-RU" sz="1200" dirty="0" err="1" smtClean="0"/>
            <a:t>Поперечно-полосатая</a:t>
          </a:r>
          <a:r>
            <a:rPr lang="ru-RU" sz="1200" dirty="0" smtClean="0"/>
            <a:t> мышечная ткань</a:t>
          </a:r>
          <a:endParaRPr lang="ru-RU" sz="1200" dirty="0"/>
        </a:p>
      </dgm:t>
    </dgm:pt>
    <dgm:pt modelId="{61A1CC7D-4B20-4807-84D6-E0C03596A9B4}" type="parTrans" cxnId="{FDAEABAC-856C-4225-AC55-6C77A1CCE622}">
      <dgm:prSet/>
      <dgm:spPr/>
      <dgm:t>
        <a:bodyPr/>
        <a:lstStyle/>
        <a:p>
          <a:endParaRPr lang="ru-RU"/>
        </a:p>
      </dgm:t>
    </dgm:pt>
    <dgm:pt modelId="{74911916-806D-4889-A356-EEDA74235993}" type="sibTrans" cxnId="{FDAEABAC-856C-4225-AC55-6C77A1CCE622}">
      <dgm:prSet/>
      <dgm:spPr/>
      <dgm:t>
        <a:bodyPr/>
        <a:lstStyle/>
        <a:p>
          <a:endParaRPr lang="ru-RU"/>
        </a:p>
      </dgm:t>
    </dgm:pt>
    <dgm:pt modelId="{B5E5A4C3-AA75-479D-A58F-2B4D3D4ED89A}">
      <dgm:prSet phldrT="[Текст]" custT="1"/>
      <dgm:spPr/>
      <dgm:t>
        <a:bodyPr/>
        <a:lstStyle/>
        <a:p>
          <a:r>
            <a:rPr lang="ru-RU" sz="1200" b="1" u="sng" dirty="0" smtClean="0"/>
            <a:t>Произвольные мышцы</a:t>
          </a:r>
          <a:endParaRPr lang="ru-RU" sz="1200" b="1" u="sng" dirty="0"/>
        </a:p>
      </dgm:t>
    </dgm:pt>
    <dgm:pt modelId="{FAA89B22-0C63-460C-8267-0D7281738A46}" type="parTrans" cxnId="{30BF56C7-FF80-446A-B77D-60C7B36D16C7}">
      <dgm:prSet/>
      <dgm:spPr/>
      <dgm:t>
        <a:bodyPr/>
        <a:lstStyle/>
        <a:p>
          <a:endParaRPr lang="ru-RU"/>
        </a:p>
      </dgm:t>
    </dgm:pt>
    <dgm:pt modelId="{0D4F36B1-3681-402B-82DA-B7B196D0E341}" type="sibTrans" cxnId="{30BF56C7-FF80-446A-B77D-60C7B36D16C7}">
      <dgm:prSet/>
      <dgm:spPr/>
      <dgm:t>
        <a:bodyPr/>
        <a:lstStyle/>
        <a:p>
          <a:endParaRPr lang="ru-RU"/>
        </a:p>
      </dgm:t>
    </dgm:pt>
    <dgm:pt modelId="{DED06E5B-FDBC-4A2D-9803-474DE220E4D5}">
      <dgm:prSet phldrT="[Текст]" custT="1"/>
      <dgm:spPr/>
      <dgm:t>
        <a:bodyPr/>
        <a:lstStyle/>
        <a:p>
          <a:r>
            <a:rPr lang="ru-RU" sz="1200" dirty="0" err="1" smtClean="0"/>
            <a:t>Поперечно-полосатая</a:t>
          </a:r>
          <a:r>
            <a:rPr lang="ru-RU" sz="1200" dirty="0" smtClean="0"/>
            <a:t> мышечная ткань</a:t>
          </a:r>
          <a:endParaRPr lang="ru-RU" sz="1200" dirty="0"/>
        </a:p>
      </dgm:t>
    </dgm:pt>
    <dgm:pt modelId="{64D44722-8F5B-4650-B9CF-C932B05AEBF2}" type="parTrans" cxnId="{ED057B7F-C255-4DFA-B1FD-049303D5EE34}">
      <dgm:prSet/>
      <dgm:spPr/>
      <dgm:t>
        <a:bodyPr/>
        <a:lstStyle/>
        <a:p>
          <a:endParaRPr lang="ru-RU"/>
        </a:p>
      </dgm:t>
    </dgm:pt>
    <dgm:pt modelId="{B0044452-22CC-4281-B500-6F4A1A7F5F4D}" type="sibTrans" cxnId="{ED057B7F-C255-4DFA-B1FD-049303D5EE34}">
      <dgm:prSet/>
      <dgm:spPr/>
      <dgm:t>
        <a:bodyPr/>
        <a:lstStyle/>
        <a:p>
          <a:endParaRPr lang="ru-RU"/>
        </a:p>
      </dgm:t>
    </dgm:pt>
    <dgm:pt modelId="{2F164567-CF10-497C-9659-86552AC8C9CC}">
      <dgm:prSet phldrT="[Текст]" phldr="1"/>
      <dgm:spPr/>
      <dgm:t>
        <a:bodyPr/>
        <a:lstStyle/>
        <a:p>
          <a:endParaRPr lang="ru-RU"/>
        </a:p>
      </dgm:t>
    </dgm:pt>
    <dgm:pt modelId="{F925EEE8-DAA1-494A-83BF-6D42C5DC2764}" type="parTrans" cxnId="{0BBEF6EF-7D1E-4073-83D1-4EE595974FE2}">
      <dgm:prSet/>
      <dgm:spPr/>
      <dgm:t>
        <a:bodyPr/>
        <a:lstStyle/>
        <a:p>
          <a:endParaRPr lang="ru-RU"/>
        </a:p>
      </dgm:t>
    </dgm:pt>
    <dgm:pt modelId="{8A44ADFF-C6BB-49F3-83E1-29E99AD9238D}" type="sibTrans" cxnId="{0BBEF6EF-7D1E-4073-83D1-4EE595974FE2}">
      <dgm:prSet/>
      <dgm:spPr/>
      <dgm:t>
        <a:bodyPr/>
        <a:lstStyle/>
        <a:p>
          <a:endParaRPr lang="ru-RU"/>
        </a:p>
      </dgm:t>
    </dgm:pt>
    <dgm:pt modelId="{E4F5DAC0-700F-4A14-9FEC-D76B099063FB}">
      <dgm:prSet phldrT="[Текст]" phldr="1"/>
      <dgm:spPr/>
      <dgm:t>
        <a:bodyPr/>
        <a:lstStyle/>
        <a:p>
          <a:endParaRPr lang="ru-RU"/>
        </a:p>
      </dgm:t>
    </dgm:pt>
    <dgm:pt modelId="{00E720DB-1325-44C7-AE8E-D4617C2FD747}" type="parTrans" cxnId="{5E9D1703-4BB9-40D0-8FDF-D975ABE1AAE7}">
      <dgm:prSet/>
      <dgm:spPr/>
      <dgm:t>
        <a:bodyPr/>
        <a:lstStyle/>
        <a:p>
          <a:endParaRPr lang="ru-RU"/>
        </a:p>
      </dgm:t>
    </dgm:pt>
    <dgm:pt modelId="{C6B9E220-903E-4162-8903-AEE1ABF64B94}" type="sibTrans" cxnId="{5E9D1703-4BB9-40D0-8FDF-D975ABE1AAE7}">
      <dgm:prSet/>
      <dgm:spPr/>
      <dgm:t>
        <a:bodyPr/>
        <a:lstStyle/>
        <a:p>
          <a:endParaRPr lang="ru-RU"/>
        </a:p>
      </dgm:t>
    </dgm:pt>
    <dgm:pt modelId="{09CA2E34-D2B5-4310-9361-85EA5B17D4C2}">
      <dgm:prSet phldrT="[Текст]" phldr="1"/>
      <dgm:spPr/>
      <dgm:t>
        <a:bodyPr/>
        <a:lstStyle/>
        <a:p>
          <a:endParaRPr lang="ru-RU"/>
        </a:p>
      </dgm:t>
    </dgm:pt>
    <dgm:pt modelId="{CFD46B1A-9BE5-4C57-B60B-FC6838C6645A}" type="parTrans" cxnId="{C4CDCEB2-D6F2-444C-B587-B904522BA8B0}">
      <dgm:prSet/>
      <dgm:spPr/>
      <dgm:t>
        <a:bodyPr/>
        <a:lstStyle/>
        <a:p>
          <a:endParaRPr lang="ru-RU"/>
        </a:p>
      </dgm:t>
    </dgm:pt>
    <dgm:pt modelId="{8D77D287-B026-453A-9503-BF188BC96F64}" type="sibTrans" cxnId="{C4CDCEB2-D6F2-444C-B587-B904522BA8B0}">
      <dgm:prSet/>
      <dgm:spPr/>
      <dgm:t>
        <a:bodyPr/>
        <a:lstStyle/>
        <a:p>
          <a:endParaRPr lang="ru-RU"/>
        </a:p>
      </dgm:t>
    </dgm:pt>
    <dgm:pt modelId="{914F46C7-FFA2-423C-AF36-36937580E695}">
      <dgm:prSet custT="1"/>
      <dgm:spPr/>
      <dgm:t>
        <a:bodyPr/>
        <a:lstStyle/>
        <a:p>
          <a:r>
            <a:rPr lang="ru-RU" sz="1200" dirty="0" smtClean="0"/>
            <a:t>Скелетные мышцы головы, туловища, конечностей</a:t>
          </a:r>
          <a:endParaRPr lang="ru-RU" sz="1200" dirty="0"/>
        </a:p>
      </dgm:t>
    </dgm:pt>
    <dgm:pt modelId="{6CDF15C7-5F16-41AF-8518-261EBE8B676B}" type="parTrans" cxnId="{4ADCF662-68CB-451A-9CB6-730D8D737DDF}">
      <dgm:prSet/>
      <dgm:spPr/>
      <dgm:t>
        <a:bodyPr/>
        <a:lstStyle/>
        <a:p>
          <a:endParaRPr lang="ru-RU"/>
        </a:p>
      </dgm:t>
    </dgm:pt>
    <dgm:pt modelId="{5B859AAC-3DE5-44B3-857E-5F6F1CFE99C5}" type="sibTrans" cxnId="{4ADCF662-68CB-451A-9CB6-730D8D737DDF}">
      <dgm:prSet/>
      <dgm:spPr/>
      <dgm:t>
        <a:bodyPr/>
        <a:lstStyle/>
        <a:p>
          <a:endParaRPr lang="ru-RU"/>
        </a:p>
      </dgm:t>
    </dgm:pt>
    <dgm:pt modelId="{69357BFD-9F17-4848-B17B-9A14E6A203E7}">
      <dgm:prSet custT="1"/>
      <dgm:spPr/>
      <dgm:t>
        <a:bodyPr/>
        <a:lstStyle/>
        <a:p>
          <a:r>
            <a:rPr lang="ru-RU" sz="1200" dirty="0" smtClean="0"/>
            <a:t>Мышцы внутренних органов (язык, гортань и др.)</a:t>
          </a:r>
          <a:endParaRPr lang="ru-RU" sz="1200" dirty="0"/>
        </a:p>
      </dgm:t>
    </dgm:pt>
    <dgm:pt modelId="{EE18DEFC-4B30-4A21-AEB9-D0AD51D7C9F2}" type="parTrans" cxnId="{503972E2-5630-4ECA-AB13-7CA40C389F17}">
      <dgm:prSet/>
      <dgm:spPr/>
      <dgm:t>
        <a:bodyPr/>
        <a:lstStyle/>
        <a:p>
          <a:endParaRPr lang="ru-RU"/>
        </a:p>
      </dgm:t>
    </dgm:pt>
    <dgm:pt modelId="{B3E31817-6B10-4B87-B64B-77BCD4C9832E}" type="sibTrans" cxnId="{503972E2-5630-4ECA-AB13-7CA40C389F17}">
      <dgm:prSet/>
      <dgm:spPr/>
      <dgm:t>
        <a:bodyPr/>
        <a:lstStyle/>
        <a:p>
          <a:endParaRPr lang="ru-RU"/>
        </a:p>
      </dgm:t>
    </dgm:pt>
    <dgm:pt modelId="{06AF7864-2B31-4CC0-969F-E68CB0A22270}">
      <dgm:prSet custT="1"/>
      <dgm:spPr/>
      <dgm:t>
        <a:bodyPr/>
        <a:lstStyle/>
        <a:p>
          <a:r>
            <a:rPr lang="ru-RU" sz="1100" dirty="0" smtClean="0"/>
            <a:t>Жевание, глотание, голосообразование</a:t>
          </a:r>
          <a:endParaRPr lang="ru-RU" sz="1100" dirty="0"/>
        </a:p>
      </dgm:t>
    </dgm:pt>
    <dgm:pt modelId="{ADAB11C1-447B-46CA-8D1F-6245DD211743}" type="parTrans" cxnId="{699A390E-EAAE-4A92-940D-687DE3A1FB9E}">
      <dgm:prSet/>
      <dgm:spPr/>
      <dgm:t>
        <a:bodyPr/>
        <a:lstStyle/>
        <a:p>
          <a:endParaRPr lang="ru-RU"/>
        </a:p>
      </dgm:t>
    </dgm:pt>
    <dgm:pt modelId="{ABD5CD3D-23EA-4412-90C2-F716D6777226}" type="sibTrans" cxnId="{699A390E-EAAE-4A92-940D-687DE3A1FB9E}">
      <dgm:prSet/>
      <dgm:spPr/>
      <dgm:t>
        <a:bodyPr/>
        <a:lstStyle/>
        <a:p>
          <a:endParaRPr lang="ru-RU"/>
        </a:p>
      </dgm:t>
    </dgm:pt>
    <dgm:pt modelId="{35E5AEEC-0BA6-43A8-B616-66063F88E7A2}">
      <dgm:prSet custT="1"/>
      <dgm:spPr/>
      <dgm:t>
        <a:bodyPr/>
        <a:lstStyle/>
        <a:p>
          <a:r>
            <a:rPr lang="ru-RU" sz="1100" dirty="0" smtClean="0"/>
            <a:t>Трудовые процессы, бег, ходьба</a:t>
          </a:r>
          <a:endParaRPr lang="ru-RU" sz="1100" dirty="0"/>
        </a:p>
      </dgm:t>
    </dgm:pt>
    <dgm:pt modelId="{EE746A7A-BCE8-491C-A9BD-EA3D8DDF5D03}" type="parTrans" cxnId="{22B254B2-87C8-4D7C-9CC0-67A6C5543911}">
      <dgm:prSet/>
      <dgm:spPr/>
      <dgm:t>
        <a:bodyPr/>
        <a:lstStyle/>
        <a:p>
          <a:endParaRPr lang="ru-RU"/>
        </a:p>
      </dgm:t>
    </dgm:pt>
    <dgm:pt modelId="{AB40B111-A449-4FF4-A974-402EA1E9FD91}" type="sibTrans" cxnId="{22B254B2-87C8-4D7C-9CC0-67A6C5543911}">
      <dgm:prSet/>
      <dgm:spPr/>
      <dgm:t>
        <a:bodyPr/>
        <a:lstStyle/>
        <a:p>
          <a:endParaRPr lang="ru-RU"/>
        </a:p>
      </dgm:t>
    </dgm:pt>
    <dgm:pt modelId="{398AD1C6-51CD-48FD-82EE-E256A0260621}">
      <dgm:prSet custT="1"/>
      <dgm:spPr/>
      <dgm:t>
        <a:bodyPr/>
        <a:lstStyle/>
        <a:p>
          <a:r>
            <a:rPr lang="ru-RU" sz="1200" dirty="0" smtClean="0"/>
            <a:t>Стенки внутренних органов и кровеносных сосудов</a:t>
          </a:r>
          <a:endParaRPr lang="ru-RU" sz="1200" dirty="0"/>
        </a:p>
      </dgm:t>
    </dgm:pt>
    <dgm:pt modelId="{0904005E-B270-434C-9886-7A9B245CC9B9}" type="parTrans" cxnId="{2D4742ED-E7D4-43EE-BFA2-3E48C7ED9A2E}">
      <dgm:prSet/>
      <dgm:spPr/>
      <dgm:t>
        <a:bodyPr/>
        <a:lstStyle/>
        <a:p>
          <a:endParaRPr lang="ru-RU"/>
        </a:p>
      </dgm:t>
    </dgm:pt>
    <dgm:pt modelId="{22DE03DB-7049-4D7D-B2D3-07A3AA504AAE}" type="sibTrans" cxnId="{2D4742ED-E7D4-43EE-BFA2-3E48C7ED9A2E}">
      <dgm:prSet/>
      <dgm:spPr/>
      <dgm:t>
        <a:bodyPr/>
        <a:lstStyle/>
        <a:p>
          <a:endParaRPr lang="ru-RU"/>
        </a:p>
      </dgm:t>
    </dgm:pt>
    <dgm:pt modelId="{F9A6B40A-1656-46DA-BFF4-9097F50E7BA7}">
      <dgm:prSet custT="1"/>
      <dgm:spPr/>
      <dgm:t>
        <a:bodyPr/>
        <a:lstStyle/>
        <a:p>
          <a:r>
            <a:rPr lang="ru-RU" sz="1200" dirty="0" smtClean="0"/>
            <a:t>Мышца сердца</a:t>
          </a:r>
          <a:endParaRPr lang="ru-RU" sz="1200" dirty="0"/>
        </a:p>
      </dgm:t>
    </dgm:pt>
    <dgm:pt modelId="{7E15C107-6C95-434D-A861-669067ACE351}" type="parTrans" cxnId="{34976B33-811E-4F9A-8355-3BD4EA5AF72D}">
      <dgm:prSet/>
      <dgm:spPr/>
      <dgm:t>
        <a:bodyPr/>
        <a:lstStyle/>
        <a:p>
          <a:endParaRPr lang="ru-RU"/>
        </a:p>
      </dgm:t>
    </dgm:pt>
    <dgm:pt modelId="{754CA003-164F-45B6-813B-04CB59EF9E16}" type="sibTrans" cxnId="{34976B33-811E-4F9A-8355-3BD4EA5AF72D}">
      <dgm:prSet/>
      <dgm:spPr/>
      <dgm:t>
        <a:bodyPr/>
        <a:lstStyle/>
        <a:p>
          <a:endParaRPr lang="ru-RU"/>
        </a:p>
      </dgm:t>
    </dgm:pt>
    <dgm:pt modelId="{3EC53AF2-2BF7-4C0F-84F3-DE93C138C9DC}">
      <dgm:prSet custT="1"/>
      <dgm:spPr/>
      <dgm:t>
        <a:bodyPr/>
        <a:lstStyle/>
        <a:p>
          <a:r>
            <a:rPr lang="ru-RU" sz="1100" dirty="0" smtClean="0"/>
            <a:t>Сокращение сердца</a:t>
          </a:r>
          <a:endParaRPr lang="ru-RU" sz="1100" dirty="0"/>
        </a:p>
      </dgm:t>
    </dgm:pt>
    <dgm:pt modelId="{3AE1F8E4-E2BA-4132-B3B5-DAD140938DE5}" type="parTrans" cxnId="{304AE8D7-F471-4CC9-9F79-4E41C3F81D7C}">
      <dgm:prSet/>
      <dgm:spPr/>
      <dgm:t>
        <a:bodyPr/>
        <a:lstStyle/>
        <a:p>
          <a:endParaRPr lang="ru-RU"/>
        </a:p>
      </dgm:t>
    </dgm:pt>
    <dgm:pt modelId="{946CD73D-8465-4255-A8C9-D5938CE7EC97}" type="sibTrans" cxnId="{304AE8D7-F471-4CC9-9F79-4E41C3F81D7C}">
      <dgm:prSet/>
      <dgm:spPr/>
      <dgm:t>
        <a:bodyPr/>
        <a:lstStyle/>
        <a:p>
          <a:endParaRPr lang="ru-RU"/>
        </a:p>
      </dgm:t>
    </dgm:pt>
    <dgm:pt modelId="{496FD447-ACEA-420F-98F3-89E7F2808006}">
      <dgm:prSet custT="1"/>
      <dgm:spPr/>
      <dgm:t>
        <a:bodyPr/>
        <a:lstStyle/>
        <a:p>
          <a:r>
            <a:rPr lang="ru-RU" sz="1000" dirty="0" smtClean="0"/>
            <a:t>От сокращения зависит  объем органов, величина их просвета, а также перемещение содержимого внутренних органов</a:t>
          </a:r>
          <a:endParaRPr lang="ru-RU" sz="1000" dirty="0"/>
        </a:p>
      </dgm:t>
    </dgm:pt>
    <dgm:pt modelId="{E9D61835-1FE7-4C4E-964E-3686FC7A6C19}" type="parTrans" cxnId="{5B30CBB1-017F-44D9-B5BF-CE59BF830B7A}">
      <dgm:prSet/>
      <dgm:spPr/>
      <dgm:t>
        <a:bodyPr/>
        <a:lstStyle/>
        <a:p>
          <a:endParaRPr lang="ru-RU"/>
        </a:p>
      </dgm:t>
    </dgm:pt>
    <dgm:pt modelId="{A183F392-974D-4D3A-87C6-8A83507C1562}" type="sibTrans" cxnId="{5B30CBB1-017F-44D9-B5BF-CE59BF830B7A}">
      <dgm:prSet/>
      <dgm:spPr/>
      <dgm:t>
        <a:bodyPr/>
        <a:lstStyle/>
        <a:p>
          <a:endParaRPr lang="ru-RU"/>
        </a:p>
      </dgm:t>
    </dgm:pt>
    <dgm:pt modelId="{2D92FFA6-61AC-43DB-92AD-9F9816F71B04}" type="pres">
      <dgm:prSet presAssocID="{8D867AB7-4C65-4C9A-AC42-67638973A67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BACF3E-AA73-422A-BDC3-5D224F43CEDA}" type="pres">
      <dgm:prSet presAssocID="{8D867AB7-4C65-4C9A-AC42-67638973A674}" presName="hierFlow" presStyleCnt="0"/>
      <dgm:spPr/>
    </dgm:pt>
    <dgm:pt modelId="{DD131B81-EB8A-4431-B0C4-C7C58E30E1A6}" type="pres">
      <dgm:prSet presAssocID="{8D867AB7-4C65-4C9A-AC42-67638973A674}" presName="firstBuf" presStyleCnt="0"/>
      <dgm:spPr/>
    </dgm:pt>
    <dgm:pt modelId="{AF6BC78B-C1DB-4036-AD81-1397E20A1C98}" type="pres">
      <dgm:prSet presAssocID="{8D867AB7-4C65-4C9A-AC42-67638973A67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1AEDA2E-7475-4C3E-91EF-2AA10ABADCED}" type="pres">
      <dgm:prSet presAssocID="{575E613A-20EA-4E8A-A638-58BBF1623C3C}" presName="Name14" presStyleCnt="0"/>
      <dgm:spPr/>
    </dgm:pt>
    <dgm:pt modelId="{D3FE7B56-753B-4072-84E4-426340EADD37}" type="pres">
      <dgm:prSet presAssocID="{575E613A-20EA-4E8A-A638-58BBF1623C3C}" presName="level1Shape" presStyleLbl="node0" presStyleIdx="0" presStyleCnt="1" custScaleX="131354" custScaleY="2160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B04FBC-B4E2-47AD-A21D-BC04C7F1D4E4}" type="pres">
      <dgm:prSet presAssocID="{575E613A-20EA-4E8A-A638-58BBF1623C3C}" presName="hierChild2" presStyleCnt="0"/>
      <dgm:spPr/>
    </dgm:pt>
    <dgm:pt modelId="{8CAF01C1-9D4D-4C90-B2A4-2564DFEEDBEC}" type="pres">
      <dgm:prSet presAssocID="{1107E18C-150A-485B-AA77-BCEBAEBDE810}" presName="Name19" presStyleLbl="parChTrans1D2" presStyleIdx="0" presStyleCnt="2"/>
      <dgm:spPr/>
      <dgm:t>
        <a:bodyPr/>
        <a:lstStyle/>
        <a:p>
          <a:endParaRPr lang="ru-RU"/>
        </a:p>
      </dgm:t>
    </dgm:pt>
    <dgm:pt modelId="{D7A70C2C-D98F-4EF6-AAE1-6396E4F8433D}" type="pres">
      <dgm:prSet presAssocID="{3E2EB312-C5B2-41F6-9ED8-43297D8580D8}" presName="Name21" presStyleCnt="0"/>
      <dgm:spPr/>
    </dgm:pt>
    <dgm:pt modelId="{2AF1AC5B-A858-4914-B50A-F80990756B1F}" type="pres">
      <dgm:prSet presAssocID="{3E2EB312-C5B2-41F6-9ED8-43297D8580D8}" presName="level2Shape" presStyleLbl="node2" presStyleIdx="0" presStyleCnt="2" custScaleX="130175"/>
      <dgm:spPr/>
      <dgm:t>
        <a:bodyPr/>
        <a:lstStyle/>
        <a:p>
          <a:endParaRPr lang="ru-RU"/>
        </a:p>
      </dgm:t>
    </dgm:pt>
    <dgm:pt modelId="{76D970CF-7D3F-40E8-86E9-5F5730D120BC}" type="pres">
      <dgm:prSet presAssocID="{3E2EB312-C5B2-41F6-9ED8-43297D8580D8}" presName="hierChild3" presStyleCnt="0"/>
      <dgm:spPr/>
    </dgm:pt>
    <dgm:pt modelId="{D76D4F47-11D1-4851-B1D5-41F47E0BF48F}" type="pres">
      <dgm:prSet presAssocID="{48D7FB1F-2341-4DC0-9A5C-D155A71F168C}" presName="Name19" presStyleLbl="parChTrans1D3" presStyleIdx="0" presStyleCnt="3"/>
      <dgm:spPr/>
      <dgm:t>
        <a:bodyPr/>
        <a:lstStyle/>
        <a:p>
          <a:endParaRPr lang="ru-RU"/>
        </a:p>
      </dgm:t>
    </dgm:pt>
    <dgm:pt modelId="{F00A48DE-7D25-4711-AE1F-997924AEBD91}" type="pres">
      <dgm:prSet presAssocID="{997636A2-3CA7-42D0-B661-0771D31AA3F7}" presName="Name21" presStyleCnt="0"/>
      <dgm:spPr/>
    </dgm:pt>
    <dgm:pt modelId="{2DE8CA66-2FC9-4302-8BAC-B173E710B0FC}" type="pres">
      <dgm:prSet presAssocID="{997636A2-3CA7-42D0-B661-0771D31AA3F7}" presName="level2Shape" presStyleLbl="node3" presStyleIdx="0" presStyleCnt="3" custScaleX="212180"/>
      <dgm:spPr/>
      <dgm:t>
        <a:bodyPr/>
        <a:lstStyle/>
        <a:p>
          <a:endParaRPr lang="ru-RU"/>
        </a:p>
      </dgm:t>
    </dgm:pt>
    <dgm:pt modelId="{45735BBA-080A-47D4-929F-5373D966EDE5}" type="pres">
      <dgm:prSet presAssocID="{997636A2-3CA7-42D0-B661-0771D31AA3F7}" presName="hierChild3" presStyleCnt="0"/>
      <dgm:spPr/>
    </dgm:pt>
    <dgm:pt modelId="{D30AD408-C142-402B-BADE-A4160B8BA341}" type="pres">
      <dgm:prSet presAssocID="{0904005E-B270-434C-9886-7A9B245CC9B9}" presName="Name19" presStyleLbl="parChTrans1D4" presStyleIdx="0" presStyleCnt="8"/>
      <dgm:spPr/>
      <dgm:t>
        <a:bodyPr/>
        <a:lstStyle/>
        <a:p>
          <a:endParaRPr lang="ru-RU"/>
        </a:p>
      </dgm:t>
    </dgm:pt>
    <dgm:pt modelId="{145E6F29-14DC-4530-B2A9-D4525E281A47}" type="pres">
      <dgm:prSet presAssocID="{398AD1C6-51CD-48FD-82EE-E256A0260621}" presName="Name21" presStyleCnt="0"/>
      <dgm:spPr/>
    </dgm:pt>
    <dgm:pt modelId="{BCFC2458-9C28-40F2-950B-627AAAEB4F44}" type="pres">
      <dgm:prSet presAssocID="{398AD1C6-51CD-48FD-82EE-E256A0260621}" presName="level2Shape" presStyleLbl="node4" presStyleIdx="0" presStyleCnt="8" custScaleX="136760" custScaleY="118195"/>
      <dgm:spPr/>
      <dgm:t>
        <a:bodyPr/>
        <a:lstStyle/>
        <a:p>
          <a:endParaRPr lang="ru-RU"/>
        </a:p>
      </dgm:t>
    </dgm:pt>
    <dgm:pt modelId="{D56EAE17-603A-4DC6-8062-73A6835E7C79}" type="pres">
      <dgm:prSet presAssocID="{398AD1C6-51CD-48FD-82EE-E256A0260621}" presName="hierChild3" presStyleCnt="0"/>
      <dgm:spPr/>
    </dgm:pt>
    <dgm:pt modelId="{8D9EB186-FD1C-4233-AD16-E3B9141CEB58}" type="pres">
      <dgm:prSet presAssocID="{E9D61835-1FE7-4C4E-964E-3686FC7A6C19}" presName="Name19" presStyleLbl="parChTrans1D4" presStyleIdx="1" presStyleCnt="8"/>
      <dgm:spPr/>
      <dgm:t>
        <a:bodyPr/>
        <a:lstStyle/>
        <a:p>
          <a:endParaRPr lang="ru-RU"/>
        </a:p>
      </dgm:t>
    </dgm:pt>
    <dgm:pt modelId="{20638028-E013-485B-8DE1-A71A8A6E7D44}" type="pres">
      <dgm:prSet presAssocID="{496FD447-ACEA-420F-98F3-89E7F2808006}" presName="Name21" presStyleCnt="0"/>
      <dgm:spPr/>
    </dgm:pt>
    <dgm:pt modelId="{AB82D055-3D98-4CB6-A4FD-16561DF8FEE1}" type="pres">
      <dgm:prSet presAssocID="{496FD447-ACEA-420F-98F3-89E7F2808006}" presName="level2Shape" presStyleLbl="node4" presStyleIdx="1" presStyleCnt="8" custScaleX="232722" custScaleY="277990"/>
      <dgm:spPr/>
      <dgm:t>
        <a:bodyPr/>
        <a:lstStyle/>
        <a:p>
          <a:endParaRPr lang="ru-RU"/>
        </a:p>
      </dgm:t>
    </dgm:pt>
    <dgm:pt modelId="{943451B3-718C-4806-9DB9-75C6CE8263AC}" type="pres">
      <dgm:prSet presAssocID="{496FD447-ACEA-420F-98F3-89E7F2808006}" presName="hierChild3" presStyleCnt="0"/>
      <dgm:spPr/>
    </dgm:pt>
    <dgm:pt modelId="{27064385-889B-474C-B7B4-2FB24A8FFBFF}" type="pres">
      <dgm:prSet presAssocID="{61A1CC7D-4B20-4807-84D6-E0C03596A9B4}" presName="Name19" presStyleLbl="parChTrans1D3" presStyleIdx="1" presStyleCnt="3"/>
      <dgm:spPr/>
      <dgm:t>
        <a:bodyPr/>
        <a:lstStyle/>
        <a:p>
          <a:endParaRPr lang="ru-RU"/>
        </a:p>
      </dgm:t>
    </dgm:pt>
    <dgm:pt modelId="{CDAD6B05-ACEE-4F98-BB17-09FF8DDEFF5B}" type="pres">
      <dgm:prSet presAssocID="{43AE6D5B-026C-460A-97B8-DD6668C811DB}" presName="Name21" presStyleCnt="0"/>
      <dgm:spPr/>
    </dgm:pt>
    <dgm:pt modelId="{4AFC7657-36BF-4963-B3A3-DC33DB66D4EA}" type="pres">
      <dgm:prSet presAssocID="{43AE6D5B-026C-460A-97B8-DD6668C811DB}" presName="level2Shape" presStyleLbl="node3" presStyleIdx="1" presStyleCnt="3" custScaleX="167766" custScaleY="149376"/>
      <dgm:spPr/>
      <dgm:t>
        <a:bodyPr/>
        <a:lstStyle/>
        <a:p>
          <a:endParaRPr lang="ru-RU"/>
        </a:p>
      </dgm:t>
    </dgm:pt>
    <dgm:pt modelId="{B33DE5D7-07B9-43C6-AFF3-B948A8B98E3D}" type="pres">
      <dgm:prSet presAssocID="{43AE6D5B-026C-460A-97B8-DD6668C811DB}" presName="hierChild3" presStyleCnt="0"/>
      <dgm:spPr/>
    </dgm:pt>
    <dgm:pt modelId="{FD649FED-3969-4166-A34E-29F0C0B07B4D}" type="pres">
      <dgm:prSet presAssocID="{7E15C107-6C95-434D-A861-669067ACE351}" presName="Name19" presStyleLbl="parChTrans1D4" presStyleIdx="2" presStyleCnt="8"/>
      <dgm:spPr/>
      <dgm:t>
        <a:bodyPr/>
        <a:lstStyle/>
        <a:p>
          <a:endParaRPr lang="ru-RU"/>
        </a:p>
      </dgm:t>
    </dgm:pt>
    <dgm:pt modelId="{43C6706A-BDA2-4272-81B3-7E8C154D08E8}" type="pres">
      <dgm:prSet presAssocID="{F9A6B40A-1656-46DA-BFF4-9097F50E7BA7}" presName="Name21" presStyleCnt="0"/>
      <dgm:spPr/>
    </dgm:pt>
    <dgm:pt modelId="{20D8D3E9-435D-4AA6-8809-DB942BAB0865}" type="pres">
      <dgm:prSet presAssocID="{F9A6B40A-1656-46DA-BFF4-9097F50E7BA7}" presName="level2Shape" presStyleLbl="node4" presStyleIdx="2" presStyleCnt="8"/>
      <dgm:spPr/>
      <dgm:t>
        <a:bodyPr/>
        <a:lstStyle/>
        <a:p>
          <a:endParaRPr lang="ru-RU"/>
        </a:p>
      </dgm:t>
    </dgm:pt>
    <dgm:pt modelId="{A2DFF016-A447-43DF-9105-093D624D8CBB}" type="pres">
      <dgm:prSet presAssocID="{F9A6B40A-1656-46DA-BFF4-9097F50E7BA7}" presName="hierChild3" presStyleCnt="0"/>
      <dgm:spPr/>
    </dgm:pt>
    <dgm:pt modelId="{703BBBCF-6EDA-4460-9192-20DB4E541851}" type="pres">
      <dgm:prSet presAssocID="{3AE1F8E4-E2BA-4132-B3B5-DAD140938DE5}" presName="Name19" presStyleLbl="parChTrans1D4" presStyleIdx="3" presStyleCnt="8"/>
      <dgm:spPr/>
      <dgm:t>
        <a:bodyPr/>
        <a:lstStyle/>
        <a:p>
          <a:endParaRPr lang="ru-RU"/>
        </a:p>
      </dgm:t>
    </dgm:pt>
    <dgm:pt modelId="{8564295E-87C9-436C-A657-2C39D033DBCB}" type="pres">
      <dgm:prSet presAssocID="{3EC53AF2-2BF7-4C0F-84F3-DE93C138C9DC}" presName="Name21" presStyleCnt="0"/>
      <dgm:spPr/>
    </dgm:pt>
    <dgm:pt modelId="{BDFD277F-702F-451E-B0B3-89D41742D153}" type="pres">
      <dgm:prSet presAssocID="{3EC53AF2-2BF7-4C0F-84F3-DE93C138C9DC}" presName="level2Shape" presStyleLbl="node4" presStyleIdx="3" presStyleCnt="8" custScaleX="121687"/>
      <dgm:spPr/>
      <dgm:t>
        <a:bodyPr/>
        <a:lstStyle/>
        <a:p>
          <a:endParaRPr lang="ru-RU"/>
        </a:p>
      </dgm:t>
    </dgm:pt>
    <dgm:pt modelId="{D1ACD365-95F3-462C-BCAE-C4D722C430CF}" type="pres">
      <dgm:prSet presAssocID="{3EC53AF2-2BF7-4C0F-84F3-DE93C138C9DC}" presName="hierChild3" presStyleCnt="0"/>
      <dgm:spPr/>
    </dgm:pt>
    <dgm:pt modelId="{BFC93AB2-0146-4767-AA16-654B85C4B62A}" type="pres">
      <dgm:prSet presAssocID="{FAA89B22-0C63-460C-8267-0D7281738A46}" presName="Name19" presStyleLbl="parChTrans1D2" presStyleIdx="1" presStyleCnt="2"/>
      <dgm:spPr/>
      <dgm:t>
        <a:bodyPr/>
        <a:lstStyle/>
        <a:p>
          <a:endParaRPr lang="ru-RU"/>
        </a:p>
      </dgm:t>
    </dgm:pt>
    <dgm:pt modelId="{B47D65E4-161D-460B-9104-9E7FE0594D78}" type="pres">
      <dgm:prSet presAssocID="{B5E5A4C3-AA75-479D-A58F-2B4D3D4ED89A}" presName="Name21" presStyleCnt="0"/>
      <dgm:spPr/>
    </dgm:pt>
    <dgm:pt modelId="{A4E59FFB-56AF-42B3-B47F-076AA67D8531}" type="pres">
      <dgm:prSet presAssocID="{B5E5A4C3-AA75-479D-A58F-2B4D3D4ED89A}" presName="level2Shape" presStyleLbl="node2" presStyleIdx="1" presStyleCnt="2" custScaleX="147042"/>
      <dgm:spPr/>
      <dgm:t>
        <a:bodyPr/>
        <a:lstStyle/>
        <a:p>
          <a:endParaRPr lang="ru-RU"/>
        </a:p>
      </dgm:t>
    </dgm:pt>
    <dgm:pt modelId="{32702533-1E34-48ED-9EB0-E30877BECCAC}" type="pres">
      <dgm:prSet presAssocID="{B5E5A4C3-AA75-479D-A58F-2B4D3D4ED89A}" presName="hierChild3" presStyleCnt="0"/>
      <dgm:spPr/>
    </dgm:pt>
    <dgm:pt modelId="{3F5DDE32-8896-4943-B32C-DE66A6568C1C}" type="pres">
      <dgm:prSet presAssocID="{64D44722-8F5B-4650-B9CF-C932B05AEBF2}" presName="Name19" presStyleLbl="parChTrans1D3" presStyleIdx="2" presStyleCnt="3"/>
      <dgm:spPr/>
      <dgm:t>
        <a:bodyPr/>
        <a:lstStyle/>
        <a:p>
          <a:endParaRPr lang="ru-RU"/>
        </a:p>
      </dgm:t>
    </dgm:pt>
    <dgm:pt modelId="{6D9291AC-B9E3-47B7-8B57-BB1A4CF474FC}" type="pres">
      <dgm:prSet presAssocID="{DED06E5B-FDBC-4A2D-9803-474DE220E4D5}" presName="Name21" presStyleCnt="0"/>
      <dgm:spPr/>
    </dgm:pt>
    <dgm:pt modelId="{3E01F5E2-F05B-43B4-A094-B0B283EA31D1}" type="pres">
      <dgm:prSet presAssocID="{DED06E5B-FDBC-4A2D-9803-474DE220E4D5}" presName="level2Shape" presStyleLbl="node3" presStyleIdx="2" presStyleCnt="3" custScaleX="277222" custLinFactNeighborX="-706" custLinFactNeighborY="-331"/>
      <dgm:spPr/>
      <dgm:t>
        <a:bodyPr/>
        <a:lstStyle/>
        <a:p>
          <a:endParaRPr lang="ru-RU"/>
        </a:p>
      </dgm:t>
    </dgm:pt>
    <dgm:pt modelId="{99A342DA-EC94-4A79-9780-E333292CB607}" type="pres">
      <dgm:prSet presAssocID="{DED06E5B-FDBC-4A2D-9803-474DE220E4D5}" presName="hierChild3" presStyleCnt="0"/>
      <dgm:spPr/>
    </dgm:pt>
    <dgm:pt modelId="{38F6A9F0-0D3B-40EA-BD66-9044D05D6915}" type="pres">
      <dgm:prSet presAssocID="{6CDF15C7-5F16-41AF-8518-261EBE8B676B}" presName="Name19" presStyleLbl="parChTrans1D4" presStyleIdx="4" presStyleCnt="8"/>
      <dgm:spPr/>
      <dgm:t>
        <a:bodyPr/>
        <a:lstStyle/>
        <a:p>
          <a:endParaRPr lang="ru-RU"/>
        </a:p>
      </dgm:t>
    </dgm:pt>
    <dgm:pt modelId="{74017DAF-DE12-4684-ACB7-538683500B2A}" type="pres">
      <dgm:prSet presAssocID="{914F46C7-FFA2-423C-AF36-36937580E695}" presName="Name21" presStyleCnt="0"/>
      <dgm:spPr/>
    </dgm:pt>
    <dgm:pt modelId="{6F4EFEF5-651E-4481-A6DA-8A18BBC04B02}" type="pres">
      <dgm:prSet presAssocID="{914F46C7-FFA2-423C-AF36-36937580E695}" presName="level2Shape" presStyleLbl="node4" presStyleIdx="4" presStyleCnt="8" custScaleX="190828" custScaleY="142214"/>
      <dgm:spPr/>
      <dgm:t>
        <a:bodyPr/>
        <a:lstStyle/>
        <a:p>
          <a:endParaRPr lang="ru-RU"/>
        </a:p>
      </dgm:t>
    </dgm:pt>
    <dgm:pt modelId="{CD6144ED-026A-45F7-A0C3-2B7221832A64}" type="pres">
      <dgm:prSet presAssocID="{914F46C7-FFA2-423C-AF36-36937580E695}" presName="hierChild3" presStyleCnt="0"/>
      <dgm:spPr/>
    </dgm:pt>
    <dgm:pt modelId="{0DA69CBA-14B5-4EC2-AE32-A822677701C6}" type="pres">
      <dgm:prSet presAssocID="{EE746A7A-BCE8-491C-A9BD-EA3D8DDF5D03}" presName="Name19" presStyleLbl="parChTrans1D4" presStyleIdx="5" presStyleCnt="8"/>
      <dgm:spPr/>
      <dgm:t>
        <a:bodyPr/>
        <a:lstStyle/>
        <a:p>
          <a:endParaRPr lang="ru-RU"/>
        </a:p>
      </dgm:t>
    </dgm:pt>
    <dgm:pt modelId="{D07DE475-0AD6-4C5D-ADBC-C76FF9B60739}" type="pres">
      <dgm:prSet presAssocID="{35E5AEEC-0BA6-43A8-B616-66063F88E7A2}" presName="Name21" presStyleCnt="0"/>
      <dgm:spPr/>
    </dgm:pt>
    <dgm:pt modelId="{369C52C6-B0B2-43C3-93C3-B7820C4312D3}" type="pres">
      <dgm:prSet presAssocID="{35E5AEEC-0BA6-43A8-B616-66063F88E7A2}" presName="level2Shape" presStyleLbl="node4" presStyleIdx="5" presStyleCnt="8" custScaleY="233194"/>
      <dgm:spPr/>
      <dgm:t>
        <a:bodyPr/>
        <a:lstStyle/>
        <a:p>
          <a:endParaRPr lang="ru-RU"/>
        </a:p>
      </dgm:t>
    </dgm:pt>
    <dgm:pt modelId="{DF276D9B-49C1-4486-AD56-7C003FBDB998}" type="pres">
      <dgm:prSet presAssocID="{35E5AEEC-0BA6-43A8-B616-66063F88E7A2}" presName="hierChild3" presStyleCnt="0"/>
      <dgm:spPr/>
    </dgm:pt>
    <dgm:pt modelId="{FEA4B090-768F-4E50-AFB0-2F4BFB7181B1}" type="pres">
      <dgm:prSet presAssocID="{EE18DEFC-4B30-4A21-AEB9-D0AD51D7C9F2}" presName="Name19" presStyleLbl="parChTrans1D4" presStyleIdx="6" presStyleCnt="8"/>
      <dgm:spPr/>
      <dgm:t>
        <a:bodyPr/>
        <a:lstStyle/>
        <a:p>
          <a:endParaRPr lang="ru-RU"/>
        </a:p>
      </dgm:t>
    </dgm:pt>
    <dgm:pt modelId="{79606D11-EF51-4060-8F3D-51A3C3CE47A7}" type="pres">
      <dgm:prSet presAssocID="{69357BFD-9F17-4848-B17B-9A14E6A203E7}" presName="Name21" presStyleCnt="0"/>
      <dgm:spPr/>
    </dgm:pt>
    <dgm:pt modelId="{5F6F9625-10EA-44AB-9A1C-9753A2F25F9D}" type="pres">
      <dgm:prSet presAssocID="{69357BFD-9F17-4848-B17B-9A14E6A203E7}" presName="level2Shape" presStyleLbl="node4" presStyleIdx="6" presStyleCnt="8" custScaleX="204548" custScaleY="181217"/>
      <dgm:spPr/>
      <dgm:t>
        <a:bodyPr/>
        <a:lstStyle/>
        <a:p>
          <a:endParaRPr lang="ru-RU"/>
        </a:p>
      </dgm:t>
    </dgm:pt>
    <dgm:pt modelId="{D2439FB7-30EC-40A6-80CA-BF35B047610D}" type="pres">
      <dgm:prSet presAssocID="{69357BFD-9F17-4848-B17B-9A14E6A203E7}" presName="hierChild3" presStyleCnt="0"/>
      <dgm:spPr/>
    </dgm:pt>
    <dgm:pt modelId="{FB847205-867A-478D-BE30-115603B5EA01}" type="pres">
      <dgm:prSet presAssocID="{ADAB11C1-447B-46CA-8D1F-6245DD211743}" presName="Name19" presStyleLbl="parChTrans1D4" presStyleIdx="7" presStyleCnt="8"/>
      <dgm:spPr/>
      <dgm:t>
        <a:bodyPr/>
        <a:lstStyle/>
        <a:p>
          <a:endParaRPr lang="ru-RU"/>
        </a:p>
      </dgm:t>
    </dgm:pt>
    <dgm:pt modelId="{412D2757-91D2-4BB2-9B0A-BD6B15DEF056}" type="pres">
      <dgm:prSet presAssocID="{06AF7864-2B31-4CC0-969F-E68CB0A22270}" presName="Name21" presStyleCnt="0"/>
      <dgm:spPr/>
    </dgm:pt>
    <dgm:pt modelId="{C96B9189-CF9D-4E16-8CDB-2C8535F0EA5B}" type="pres">
      <dgm:prSet presAssocID="{06AF7864-2B31-4CC0-969F-E68CB0A22270}" presName="level2Shape" presStyleLbl="node4" presStyleIdx="7" presStyleCnt="8" custScaleX="187434" custScaleY="190171"/>
      <dgm:spPr/>
      <dgm:t>
        <a:bodyPr/>
        <a:lstStyle/>
        <a:p>
          <a:endParaRPr lang="ru-RU"/>
        </a:p>
      </dgm:t>
    </dgm:pt>
    <dgm:pt modelId="{02258EA4-FD94-4008-8C70-522C524800E2}" type="pres">
      <dgm:prSet presAssocID="{06AF7864-2B31-4CC0-969F-E68CB0A22270}" presName="hierChild3" presStyleCnt="0"/>
      <dgm:spPr/>
    </dgm:pt>
    <dgm:pt modelId="{7DBED890-5590-49A4-A4BD-0457E4385F19}" type="pres">
      <dgm:prSet presAssocID="{8D867AB7-4C65-4C9A-AC42-67638973A674}" presName="bgShapesFlow" presStyleCnt="0"/>
      <dgm:spPr/>
    </dgm:pt>
    <dgm:pt modelId="{14973744-660A-4213-8E4E-95BD2241676B}" type="pres">
      <dgm:prSet presAssocID="{2F164567-CF10-497C-9659-86552AC8C9CC}" presName="rectComp" presStyleCnt="0"/>
      <dgm:spPr/>
    </dgm:pt>
    <dgm:pt modelId="{79939796-454E-4ACA-AED3-A9C2A1E72944}" type="pres">
      <dgm:prSet presAssocID="{2F164567-CF10-497C-9659-86552AC8C9CC}" presName="bgRect" presStyleLbl="bgShp" presStyleIdx="0" presStyleCnt="3"/>
      <dgm:spPr/>
      <dgm:t>
        <a:bodyPr/>
        <a:lstStyle/>
        <a:p>
          <a:endParaRPr lang="ru-RU"/>
        </a:p>
      </dgm:t>
    </dgm:pt>
    <dgm:pt modelId="{B246F7D7-A219-489A-9618-C3C3694C5CC7}" type="pres">
      <dgm:prSet presAssocID="{2F164567-CF10-497C-9659-86552AC8C9CC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1E7E1-BC75-4B4C-92A1-0274929040B8}" type="pres">
      <dgm:prSet presAssocID="{2F164567-CF10-497C-9659-86552AC8C9CC}" presName="spComp" presStyleCnt="0"/>
      <dgm:spPr/>
    </dgm:pt>
    <dgm:pt modelId="{A07BDB57-B6CE-4D54-97AF-49CFC3D81D33}" type="pres">
      <dgm:prSet presAssocID="{2F164567-CF10-497C-9659-86552AC8C9CC}" presName="vSp" presStyleCnt="0"/>
      <dgm:spPr/>
    </dgm:pt>
    <dgm:pt modelId="{E77B4405-9C32-43CB-AD32-92B4F5975A04}" type="pres">
      <dgm:prSet presAssocID="{E4F5DAC0-700F-4A14-9FEC-D76B099063FB}" presName="rectComp" presStyleCnt="0"/>
      <dgm:spPr/>
    </dgm:pt>
    <dgm:pt modelId="{9D3DD5DC-2C72-4D94-9ACF-9212B3A00960}" type="pres">
      <dgm:prSet presAssocID="{E4F5DAC0-700F-4A14-9FEC-D76B099063FB}" presName="bgRect" presStyleLbl="bgShp" presStyleIdx="1" presStyleCnt="3"/>
      <dgm:spPr/>
      <dgm:t>
        <a:bodyPr/>
        <a:lstStyle/>
        <a:p>
          <a:endParaRPr lang="ru-RU"/>
        </a:p>
      </dgm:t>
    </dgm:pt>
    <dgm:pt modelId="{ED65506E-2DD0-400F-A486-4C9364741B30}" type="pres">
      <dgm:prSet presAssocID="{E4F5DAC0-700F-4A14-9FEC-D76B099063FB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3F77A-2FFC-48F4-A6E0-F172137F2B68}" type="pres">
      <dgm:prSet presAssocID="{E4F5DAC0-700F-4A14-9FEC-D76B099063FB}" presName="spComp" presStyleCnt="0"/>
      <dgm:spPr/>
    </dgm:pt>
    <dgm:pt modelId="{FCF61560-2A3B-4C8D-8C68-DCC4198D731E}" type="pres">
      <dgm:prSet presAssocID="{E4F5DAC0-700F-4A14-9FEC-D76B099063FB}" presName="vSp" presStyleCnt="0"/>
      <dgm:spPr/>
    </dgm:pt>
    <dgm:pt modelId="{5F058A0A-7CAF-420C-A398-6E30F89A2AF2}" type="pres">
      <dgm:prSet presAssocID="{09CA2E34-D2B5-4310-9361-85EA5B17D4C2}" presName="rectComp" presStyleCnt="0"/>
      <dgm:spPr/>
    </dgm:pt>
    <dgm:pt modelId="{C67E945E-E6D9-4134-A4CA-20CF7F0307B8}" type="pres">
      <dgm:prSet presAssocID="{09CA2E34-D2B5-4310-9361-85EA5B17D4C2}" presName="bgRect" presStyleLbl="bgShp" presStyleIdx="2" presStyleCnt="3"/>
      <dgm:spPr/>
      <dgm:t>
        <a:bodyPr/>
        <a:lstStyle/>
        <a:p>
          <a:endParaRPr lang="ru-RU"/>
        </a:p>
      </dgm:t>
    </dgm:pt>
    <dgm:pt modelId="{4A1A0FF4-E9EC-470F-AE74-52F5B867509E}" type="pres">
      <dgm:prSet presAssocID="{09CA2E34-D2B5-4310-9361-85EA5B17D4C2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15B080-A01D-41DB-ADC8-BDAD3E867ED8}" type="presOf" srcId="{09CA2E34-D2B5-4310-9361-85EA5B17D4C2}" destId="{C67E945E-E6D9-4134-A4CA-20CF7F0307B8}" srcOrd="0" destOrd="0" presId="urn:microsoft.com/office/officeart/2005/8/layout/hierarchy6"/>
    <dgm:cxn modelId="{271798E3-8250-4826-B610-B0227A53ADFD}" type="presOf" srcId="{6CDF15C7-5F16-41AF-8518-261EBE8B676B}" destId="{38F6A9F0-0D3B-40EA-BD66-9044D05D6915}" srcOrd="0" destOrd="0" presId="urn:microsoft.com/office/officeart/2005/8/layout/hierarchy6"/>
    <dgm:cxn modelId="{5B30CBB1-017F-44D9-B5BF-CE59BF830B7A}" srcId="{398AD1C6-51CD-48FD-82EE-E256A0260621}" destId="{496FD447-ACEA-420F-98F3-89E7F2808006}" srcOrd="0" destOrd="0" parTransId="{E9D61835-1FE7-4C4E-964E-3686FC7A6C19}" sibTransId="{A183F392-974D-4D3A-87C6-8A83507C1562}"/>
    <dgm:cxn modelId="{057A5600-8526-49B9-8D17-09A34AEBDD6E}" type="presOf" srcId="{F9A6B40A-1656-46DA-BFF4-9097F50E7BA7}" destId="{20D8D3E9-435D-4AA6-8809-DB942BAB0865}" srcOrd="0" destOrd="0" presId="urn:microsoft.com/office/officeart/2005/8/layout/hierarchy6"/>
    <dgm:cxn modelId="{99BE07F2-0FE2-4CD9-9F51-BF57162B7A80}" type="presOf" srcId="{E9D61835-1FE7-4C4E-964E-3686FC7A6C19}" destId="{8D9EB186-FD1C-4233-AD16-E3B9141CEB58}" srcOrd="0" destOrd="0" presId="urn:microsoft.com/office/officeart/2005/8/layout/hierarchy6"/>
    <dgm:cxn modelId="{304AE8D7-F471-4CC9-9F79-4E41C3F81D7C}" srcId="{F9A6B40A-1656-46DA-BFF4-9097F50E7BA7}" destId="{3EC53AF2-2BF7-4C0F-84F3-DE93C138C9DC}" srcOrd="0" destOrd="0" parTransId="{3AE1F8E4-E2BA-4132-B3B5-DAD140938DE5}" sibTransId="{946CD73D-8465-4255-A8C9-D5938CE7EC97}"/>
    <dgm:cxn modelId="{5E9D1703-4BB9-40D0-8FDF-D975ABE1AAE7}" srcId="{8D867AB7-4C65-4C9A-AC42-67638973A674}" destId="{E4F5DAC0-700F-4A14-9FEC-D76B099063FB}" srcOrd="2" destOrd="0" parTransId="{00E720DB-1325-44C7-AE8E-D4617C2FD747}" sibTransId="{C6B9E220-903E-4162-8903-AEE1ABF64B94}"/>
    <dgm:cxn modelId="{D5E08FF4-7F40-442C-A5A3-6548815D6B69}" type="presOf" srcId="{43AE6D5B-026C-460A-97B8-DD6668C811DB}" destId="{4AFC7657-36BF-4963-B3A3-DC33DB66D4EA}" srcOrd="0" destOrd="0" presId="urn:microsoft.com/office/officeart/2005/8/layout/hierarchy6"/>
    <dgm:cxn modelId="{699A390E-EAAE-4A92-940D-687DE3A1FB9E}" srcId="{69357BFD-9F17-4848-B17B-9A14E6A203E7}" destId="{06AF7864-2B31-4CC0-969F-E68CB0A22270}" srcOrd="0" destOrd="0" parTransId="{ADAB11C1-447B-46CA-8D1F-6245DD211743}" sibTransId="{ABD5CD3D-23EA-4412-90C2-F716D6777226}"/>
    <dgm:cxn modelId="{47199746-2F3A-47FF-85A4-B7C4F1E0B059}" type="presOf" srcId="{496FD447-ACEA-420F-98F3-89E7F2808006}" destId="{AB82D055-3D98-4CB6-A4FD-16561DF8FEE1}" srcOrd="0" destOrd="0" presId="urn:microsoft.com/office/officeart/2005/8/layout/hierarchy6"/>
    <dgm:cxn modelId="{2D4742ED-E7D4-43EE-BFA2-3E48C7ED9A2E}" srcId="{997636A2-3CA7-42D0-B661-0771D31AA3F7}" destId="{398AD1C6-51CD-48FD-82EE-E256A0260621}" srcOrd="0" destOrd="0" parTransId="{0904005E-B270-434C-9886-7A9B245CC9B9}" sibTransId="{22DE03DB-7049-4D7D-B2D3-07A3AA504AAE}"/>
    <dgm:cxn modelId="{C6747899-5F49-434A-A5D7-446782F16563}" type="presOf" srcId="{35E5AEEC-0BA6-43A8-B616-66063F88E7A2}" destId="{369C52C6-B0B2-43C3-93C3-B7820C4312D3}" srcOrd="0" destOrd="0" presId="urn:microsoft.com/office/officeart/2005/8/layout/hierarchy6"/>
    <dgm:cxn modelId="{0BBEF6EF-7D1E-4073-83D1-4EE595974FE2}" srcId="{8D867AB7-4C65-4C9A-AC42-67638973A674}" destId="{2F164567-CF10-497C-9659-86552AC8C9CC}" srcOrd="1" destOrd="0" parTransId="{F925EEE8-DAA1-494A-83BF-6D42C5DC2764}" sibTransId="{8A44ADFF-C6BB-49F3-83E1-29E99AD9238D}"/>
    <dgm:cxn modelId="{00EE0D24-3376-497A-8C19-1C49DF0442C6}" type="presOf" srcId="{DED06E5B-FDBC-4A2D-9803-474DE220E4D5}" destId="{3E01F5E2-F05B-43B4-A094-B0B283EA31D1}" srcOrd="0" destOrd="0" presId="urn:microsoft.com/office/officeart/2005/8/layout/hierarchy6"/>
    <dgm:cxn modelId="{CC9E7634-B75A-4572-826F-265C2C8DFE82}" type="presOf" srcId="{FAA89B22-0C63-460C-8267-0D7281738A46}" destId="{BFC93AB2-0146-4767-AA16-654B85C4B62A}" srcOrd="0" destOrd="0" presId="urn:microsoft.com/office/officeart/2005/8/layout/hierarchy6"/>
    <dgm:cxn modelId="{C595F49B-7F42-43C9-929B-C99CDC57E534}" srcId="{575E613A-20EA-4E8A-A638-58BBF1623C3C}" destId="{3E2EB312-C5B2-41F6-9ED8-43297D8580D8}" srcOrd="0" destOrd="0" parTransId="{1107E18C-150A-485B-AA77-BCEBAEBDE810}" sibTransId="{C3FBDCB3-119E-40E9-964B-A5967090935F}"/>
    <dgm:cxn modelId="{347A932A-5ACC-4F7A-B19C-1533E495DECE}" type="presOf" srcId="{48D7FB1F-2341-4DC0-9A5C-D155A71F168C}" destId="{D76D4F47-11D1-4851-B1D5-41F47E0BF48F}" srcOrd="0" destOrd="0" presId="urn:microsoft.com/office/officeart/2005/8/layout/hierarchy6"/>
    <dgm:cxn modelId="{34976B33-811E-4F9A-8355-3BD4EA5AF72D}" srcId="{43AE6D5B-026C-460A-97B8-DD6668C811DB}" destId="{F9A6B40A-1656-46DA-BFF4-9097F50E7BA7}" srcOrd="0" destOrd="0" parTransId="{7E15C107-6C95-434D-A861-669067ACE351}" sibTransId="{754CA003-164F-45B6-813B-04CB59EF9E16}"/>
    <dgm:cxn modelId="{57E6534E-C1E4-424C-A8AE-A0AD668C1591}" type="presOf" srcId="{575E613A-20EA-4E8A-A638-58BBF1623C3C}" destId="{D3FE7B56-753B-4072-84E4-426340EADD37}" srcOrd="0" destOrd="0" presId="urn:microsoft.com/office/officeart/2005/8/layout/hierarchy6"/>
    <dgm:cxn modelId="{503972E2-5630-4ECA-AB13-7CA40C389F17}" srcId="{DED06E5B-FDBC-4A2D-9803-474DE220E4D5}" destId="{69357BFD-9F17-4848-B17B-9A14E6A203E7}" srcOrd="1" destOrd="0" parTransId="{EE18DEFC-4B30-4A21-AEB9-D0AD51D7C9F2}" sibTransId="{B3E31817-6B10-4B87-B64B-77BCD4C9832E}"/>
    <dgm:cxn modelId="{9ACF9461-9C0E-4446-B69A-5344A86D172D}" type="presOf" srcId="{1107E18C-150A-485B-AA77-BCEBAEBDE810}" destId="{8CAF01C1-9D4D-4C90-B2A4-2564DFEEDBEC}" srcOrd="0" destOrd="0" presId="urn:microsoft.com/office/officeart/2005/8/layout/hierarchy6"/>
    <dgm:cxn modelId="{04CB560C-CFB3-4AA6-BB47-F09BFCF19D89}" type="presOf" srcId="{64D44722-8F5B-4650-B9CF-C932B05AEBF2}" destId="{3F5DDE32-8896-4943-B32C-DE66A6568C1C}" srcOrd="0" destOrd="0" presId="urn:microsoft.com/office/officeart/2005/8/layout/hierarchy6"/>
    <dgm:cxn modelId="{16123BB9-C7B8-476C-9AEE-DE1F6AA07A9A}" type="presOf" srcId="{997636A2-3CA7-42D0-B661-0771D31AA3F7}" destId="{2DE8CA66-2FC9-4302-8BAC-B173E710B0FC}" srcOrd="0" destOrd="0" presId="urn:microsoft.com/office/officeart/2005/8/layout/hierarchy6"/>
    <dgm:cxn modelId="{D33EB9C4-3791-4CA3-96F0-A9E6E318453F}" type="presOf" srcId="{E4F5DAC0-700F-4A14-9FEC-D76B099063FB}" destId="{9D3DD5DC-2C72-4D94-9ACF-9212B3A00960}" srcOrd="0" destOrd="0" presId="urn:microsoft.com/office/officeart/2005/8/layout/hierarchy6"/>
    <dgm:cxn modelId="{E5AB149C-4015-4118-BEA1-22A5B291BCCA}" type="presOf" srcId="{B5E5A4C3-AA75-479D-A58F-2B4D3D4ED89A}" destId="{A4E59FFB-56AF-42B3-B47F-076AA67D8531}" srcOrd="0" destOrd="0" presId="urn:microsoft.com/office/officeart/2005/8/layout/hierarchy6"/>
    <dgm:cxn modelId="{E3A677C5-8969-4490-A63F-21455E2C2574}" type="presOf" srcId="{0904005E-B270-434C-9886-7A9B245CC9B9}" destId="{D30AD408-C142-402B-BADE-A4160B8BA341}" srcOrd="0" destOrd="0" presId="urn:microsoft.com/office/officeart/2005/8/layout/hierarchy6"/>
    <dgm:cxn modelId="{ED057B7F-C255-4DFA-B1FD-049303D5EE34}" srcId="{B5E5A4C3-AA75-479D-A58F-2B4D3D4ED89A}" destId="{DED06E5B-FDBC-4A2D-9803-474DE220E4D5}" srcOrd="0" destOrd="0" parTransId="{64D44722-8F5B-4650-B9CF-C932B05AEBF2}" sibTransId="{B0044452-22CC-4281-B500-6F4A1A7F5F4D}"/>
    <dgm:cxn modelId="{2A2B4071-18B2-4991-ABB6-6F3106D496FA}" srcId="{8D867AB7-4C65-4C9A-AC42-67638973A674}" destId="{575E613A-20EA-4E8A-A638-58BBF1623C3C}" srcOrd="0" destOrd="0" parTransId="{5361643A-5BDF-4D0C-B9DF-95AD011C6F16}" sibTransId="{A395A66F-5E0A-47B5-81C0-5D01E7CA632C}"/>
    <dgm:cxn modelId="{084A7E43-7BDC-4272-B2E5-C7D34F2026B4}" type="presOf" srcId="{61A1CC7D-4B20-4807-84D6-E0C03596A9B4}" destId="{27064385-889B-474C-B7B4-2FB24A8FFBFF}" srcOrd="0" destOrd="0" presId="urn:microsoft.com/office/officeart/2005/8/layout/hierarchy6"/>
    <dgm:cxn modelId="{C4CDCEB2-D6F2-444C-B587-B904522BA8B0}" srcId="{8D867AB7-4C65-4C9A-AC42-67638973A674}" destId="{09CA2E34-D2B5-4310-9361-85EA5B17D4C2}" srcOrd="3" destOrd="0" parTransId="{CFD46B1A-9BE5-4C57-B60B-FC6838C6645A}" sibTransId="{8D77D287-B026-453A-9503-BF188BC96F64}"/>
    <dgm:cxn modelId="{BB2402C5-09C3-4FA3-9DCD-9BDB9C5371C1}" type="presOf" srcId="{E4F5DAC0-700F-4A14-9FEC-D76B099063FB}" destId="{ED65506E-2DD0-400F-A486-4C9364741B30}" srcOrd="1" destOrd="0" presId="urn:microsoft.com/office/officeart/2005/8/layout/hierarchy6"/>
    <dgm:cxn modelId="{A3AC1E8B-AF9D-4586-8C9E-86C12E1C730F}" type="presOf" srcId="{7E15C107-6C95-434D-A861-669067ACE351}" destId="{FD649FED-3969-4166-A34E-29F0C0B07B4D}" srcOrd="0" destOrd="0" presId="urn:microsoft.com/office/officeart/2005/8/layout/hierarchy6"/>
    <dgm:cxn modelId="{3B162876-87F0-42D9-A311-4024FEEE9EB2}" type="presOf" srcId="{8D867AB7-4C65-4C9A-AC42-67638973A674}" destId="{2D92FFA6-61AC-43DB-92AD-9F9816F71B04}" srcOrd="0" destOrd="0" presId="urn:microsoft.com/office/officeart/2005/8/layout/hierarchy6"/>
    <dgm:cxn modelId="{C87848A1-1185-477F-ACF1-F8FA2D0A7282}" type="presOf" srcId="{09CA2E34-D2B5-4310-9361-85EA5B17D4C2}" destId="{4A1A0FF4-E9EC-470F-AE74-52F5B867509E}" srcOrd="1" destOrd="0" presId="urn:microsoft.com/office/officeart/2005/8/layout/hierarchy6"/>
    <dgm:cxn modelId="{03C004DF-A063-46F4-8EFA-49694A4743BD}" type="presOf" srcId="{EE18DEFC-4B30-4A21-AEB9-D0AD51D7C9F2}" destId="{FEA4B090-768F-4E50-AFB0-2F4BFB7181B1}" srcOrd="0" destOrd="0" presId="urn:microsoft.com/office/officeart/2005/8/layout/hierarchy6"/>
    <dgm:cxn modelId="{72108AF0-6D22-4192-AD91-419C0DC84E10}" type="presOf" srcId="{3E2EB312-C5B2-41F6-9ED8-43297D8580D8}" destId="{2AF1AC5B-A858-4914-B50A-F80990756B1F}" srcOrd="0" destOrd="0" presId="urn:microsoft.com/office/officeart/2005/8/layout/hierarchy6"/>
    <dgm:cxn modelId="{5A053EEF-1647-4746-8ECB-415CE1AC2C06}" type="presOf" srcId="{ADAB11C1-447B-46CA-8D1F-6245DD211743}" destId="{FB847205-867A-478D-BE30-115603B5EA01}" srcOrd="0" destOrd="0" presId="urn:microsoft.com/office/officeart/2005/8/layout/hierarchy6"/>
    <dgm:cxn modelId="{D8B0C6F3-6595-4EAD-B199-70057834AC7D}" type="presOf" srcId="{06AF7864-2B31-4CC0-969F-E68CB0A22270}" destId="{C96B9189-CF9D-4E16-8CDB-2C8535F0EA5B}" srcOrd="0" destOrd="0" presId="urn:microsoft.com/office/officeart/2005/8/layout/hierarchy6"/>
    <dgm:cxn modelId="{4ADCF662-68CB-451A-9CB6-730D8D737DDF}" srcId="{DED06E5B-FDBC-4A2D-9803-474DE220E4D5}" destId="{914F46C7-FFA2-423C-AF36-36937580E695}" srcOrd="0" destOrd="0" parTransId="{6CDF15C7-5F16-41AF-8518-261EBE8B676B}" sibTransId="{5B859AAC-3DE5-44B3-857E-5F6F1CFE99C5}"/>
    <dgm:cxn modelId="{109857E8-915F-4983-9777-490448C50581}" type="presOf" srcId="{69357BFD-9F17-4848-B17B-9A14E6A203E7}" destId="{5F6F9625-10EA-44AB-9A1C-9753A2F25F9D}" srcOrd="0" destOrd="0" presId="urn:microsoft.com/office/officeart/2005/8/layout/hierarchy6"/>
    <dgm:cxn modelId="{9A713E78-AFC6-4E98-8035-2630EABCB43D}" type="presOf" srcId="{3EC53AF2-2BF7-4C0F-84F3-DE93C138C9DC}" destId="{BDFD277F-702F-451E-B0B3-89D41742D153}" srcOrd="0" destOrd="0" presId="urn:microsoft.com/office/officeart/2005/8/layout/hierarchy6"/>
    <dgm:cxn modelId="{B42DBBD5-1763-4A0D-964C-26BB318D1C70}" type="presOf" srcId="{2F164567-CF10-497C-9659-86552AC8C9CC}" destId="{79939796-454E-4ACA-AED3-A9C2A1E72944}" srcOrd="0" destOrd="0" presId="urn:microsoft.com/office/officeart/2005/8/layout/hierarchy6"/>
    <dgm:cxn modelId="{B05DD90F-9B9E-479C-A7F7-6D6105612655}" type="presOf" srcId="{398AD1C6-51CD-48FD-82EE-E256A0260621}" destId="{BCFC2458-9C28-40F2-950B-627AAAEB4F44}" srcOrd="0" destOrd="0" presId="urn:microsoft.com/office/officeart/2005/8/layout/hierarchy6"/>
    <dgm:cxn modelId="{628E6532-E4D5-4174-9374-70BB781DEE7D}" type="presOf" srcId="{3AE1F8E4-E2BA-4132-B3B5-DAD140938DE5}" destId="{703BBBCF-6EDA-4460-9192-20DB4E541851}" srcOrd="0" destOrd="0" presId="urn:microsoft.com/office/officeart/2005/8/layout/hierarchy6"/>
    <dgm:cxn modelId="{FDAEABAC-856C-4225-AC55-6C77A1CCE622}" srcId="{3E2EB312-C5B2-41F6-9ED8-43297D8580D8}" destId="{43AE6D5B-026C-460A-97B8-DD6668C811DB}" srcOrd="1" destOrd="0" parTransId="{61A1CC7D-4B20-4807-84D6-E0C03596A9B4}" sibTransId="{74911916-806D-4889-A356-EEDA74235993}"/>
    <dgm:cxn modelId="{B17C887C-EE3C-4DC9-8860-086173DE4665}" type="presOf" srcId="{914F46C7-FFA2-423C-AF36-36937580E695}" destId="{6F4EFEF5-651E-4481-A6DA-8A18BBC04B02}" srcOrd="0" destOrd="0" presId="urn:microsoft.com/office/officeart/2005/8/layout/hierarchy6"/>
    <dgm:cxn modelId="{E0604745-101F-4711-8606-139D5E8FEC76}" srcId="{3E2EB312-C5B2-41F6-9ED8-43297D8580D8}" destId="{997636A2-3CA7-42D0-B661-0771D31AA3F7}" srcOrd="0" destOrd="0" parTransId="{48D7FB1F-2341-4DC0-9A5C-D155A71F168C}" sibTransId="{F3070FD0-562C-4B89-9966-E22E5D5C9C4C}"/>
    <dgm:cxn modelId="{30BF56C7-FF80-446A-B77D-60C7B36D16C7}" srcId="{575E613A-20EA-4E8A-A638-58BBF1623C3C}" destId="{B5E5A4C3-AA75-479D-A58F-2B4D3D4ED89A}" srcOrd="1" destOrd="0" parTransId="{FAA89B22-0C63-460C-8267-0D7281738A46}" sibTransId="{0D4F36B1-3681-402B-82DA-B7B196D0E341}"/>
    <dgm:cxn modelId="{6D76A421-9D1B-49D0-B951-46732CCB6E9D}" type="presOf" srcId="{EE746A7A-BCE8-491C-A9BD-EA3D8DDF5D03}" destId="{0DA69CBA-14B5-4EC2-AE32-A822677701C6}" srcOrd="0" destOrd="0" presId="urn:microsoft.com/office/officeart/2005/8/layout/hierarchy6"/>
    <dgm:cxn modelId="{22B254B2-87C8-4D7C-9CC0-67A6C5543911}" srcId="{914F46C7-FFA2-423C-AF36-36937580E695}" destId="{35E5AEEC-0BA6-43A8-B616-66063F88E7A2}" srcOrd="0" destOrd="0" parTransId="{EE746A7A-BCE8-491C-A9BD-EA3D8DDF5D03}" sibTransId="{AB40B111-A449-4FF4-A974-402EA1E9FD91}"/>
    <dgm:cxn modelId="{7E592554-E009-49C6-A9C0-C0BAFEA8CD12}" type="presOf" srcId="{2F164567-CF10-497C-9659-86552AC8C9CC}" destId="{B246F7D7-A219-489A-9618-C3C3694C5CC7}" srcOrd="1" destOrd="0" presId="urn:microsoft.com/office/officeart/2005/8/layout/hierarchy6"/>
    <dgm:cxn modelId="{81239206-EC87-4864-BA6B-A09913B3509D}" type="presParOf" srcId="{2D92FFA6-61AC-43DB-92AD-9F9816F71B04}" destId="{E0BACF3E-AA73-422A-BDC3-5D224F43CEDA}" srcOrd="0" destOrd="0" presId="urn:microsoft.com/office/officeart/2005/8/layout/hierarchy6"/>
    <dgm:cxn modelId="{7FD0F22E-7F9D-43AE-B252-6920D27AE932}" type="presParOf" srcId="{E0BACF3E-AA73-422A-BDC3-5D224F43CEDA}" destId="{DD131B81-EB8A-4431-B0C4-C7C58E30E1A6}" srcOrd="0" destOrd="0" presId="urn:microsoft.com/office/officeart/2005/8/layout/hierarchy6"/>
    <dgm:cxn modelId="{8C1E248E-24F5-42C9-9965-0B5C6EE84F6D}" type="presParOf" srcId="{E0BACF3E-AA73-422A-BDC3-5D224F43CEDA}" destId="{AF6BC78B-C1DB-4036-AD81-1397E20A1C98}" srcOrd="1" destOrd="0" presId="urn:microsoft.com/office/officeart/2005/8/layout/hierarchy6"/>
    <dgm:cxn modelId="{B4D8E4C0-F3C0-4FB6-A158-3ABF1E92B47E}" type="presParOf" srcId="{AF6BC78B-C1DB-4036-AD81-1397E20A1C98}" destId="{01AEDA2E-7475-4C3E-91EF-2AA10ABADCED}" srcOrd="0" destOrd="0" presId="urn:microsoft.com/office/officeart/2005/8/layout/hierarchy6"/>
    <dgm:cxn modelId="{0CC00A15-3307-4324-963A-FF6F9B7AF5D1}" type="presParOf" srcId="{01AEDA2E-7475-4C3E-91EF-2AA10ABADCED}" destId="{D3FE7B56-753B-4072-84E4-426340EADD37}" srcOrd="0" destOrd="0" presId="urn:microsoft.com/office/officeart/2005/8/layout/hierarchy6"/>
    <dgm:cxn modelId="{9D27E23E-8303-4B86-A191-A7C8D4BE0A42}" type="presParOf" srcId="{01AEDA2E-7475-4C3E-91EF-2AA10ABADCED}" destId="{DFB04FBC-B4E2-47AD-A21D-BC04C7F1D4E4}" srcOrd="1" destOrd="0" presId="urn:microsoft.com/office/officeart/2005/8/layout/hierarchy6"/>
    <dgm:cxn modelId="{5D6A11DD-F252-47D8-82E7-C8ACC9E27033}" type="presParOf" srcId="{DFB04FBC-B4E2-47AD-A21D-BC04C7F1D4E4}" destId="{8CAF01C1-9D4D-4C90-B2A4-2564DFEEDBEC}" srcOrd="0" destOrd="0" presId="urn:microsoft.com/office/officeart/2005/8/layout/hierarchy6"/>
    <dgm:cxn modelId="{1B813FEC-2FF7-4494-AF11-43821D1F92ED}" type="presParOf" srcId="{DFB04FBC-B4E2-47AD-A21D-BC04C7F1D4E4}" destId="{D7A70C2C-D98F-4EF6-AAE1-6396E4F8433D}" srcOrd="1" destOrd="0" presId="urn:microsoft.com/office/officeart/2005/8/layout/hierarchy6"/>
    <dgm:cxn modelId="{18936A2C-507B-4B24-970D-8EE214C48BF5}" type="presParOf" srcId="{D7A70C2C-D98F-4EF6-AAE1-6396E4F8433D}" destId="{2AF1AC5B-A858-4914-B50A-F80990756B1F}" srcOrd="0" destOrd="0" presId="urn:microsoft.com/office/officeart/2005/8/layout/hierarchy6"/>
    <dgm:cxn modelId="{6A537403-5DD7-43AF-9AD5-7A7C2980D5A7}" type="presParOf" srcId="{D7A70C2C-D98F-4EF6-AAE1-6396E4F8433D}" destId="{76D970CF-7D3F-40E8-86E9-5F5730D120BC}" srcOrd="1" destOrd="0" presId="urn:microsoft.com/office/officeart/2005/8/layout/hierarchy6"/>
    <dgm:cxn modelId="{02038351-67E3-4525-84D9-E9668886F041}" type="presParOf" srcId="{76D970CF-7D3F-40E8-86E9-5F5730D120BC}" destId="{D76D4F47-11D1-4851-B1D5-41F47E0BF48F}" srcOrd="0" destOrd="0" presId="urn:microsoft.com/office/officeart/2005/8/layout/hierarchy6"/>
    <dgm:cxn modelId="{4C8476CD-DDB4-451E-8F0F-F9FFDD57B04A}" type="presParOf" srcId="{76D970CF-7D3F-40E8-86E9-5F5730D120BC}" destId="{F00A48DE-7D25-4711-AE1F-997924AEBD91}" srcOrd="1" destOrd="0" presId="urn:microsoft.com/office/officeart/2005/8/layout/hierarchy6"/>
    <dgm:cxn modelId="{7036FF4F-F0DC-4560-8D0B-4C47A1BA574A}" type="presParOf" srcId="{F00A48DE-7D25-4711-AE1F-997924AEBD91}" destId="{2DE8CA66-2FC9-4302-8BAC-B173E710B0FC}" srcOrd="0" destOrd="0" presId="urn:microsoft.com/office/officeart/2005/8/layout/hierarchy6"/>
    <dgm:cxn modelId="{3C41AF54-D1B8-46ED-98E7-EADB9507E5A2}" type="presParOf" srcId="{F00A48DE-7D25-4711-AE1F-997924AEBD91}" destId="{45735BBA-080A-47D4-929F-5373D966EDE5}" srcOrd="1" destOrd="0" presId="urn:microsoft.com/office/officeart/2005/8/layout/hierarchy6"/>
    <dgm:cxn modelId="{76FD5256-592E-4EA3-B969-CB705D1BF180}" type="presParOf" srcId="{45735BBA-080A-47D4-929F-5373D966EDE5}" destId="{D30AD408-C142-402B-BADE-A4160B8BA341}" srcOrd="0" destOrd="0" presId="urn:microsoft.com/office/officeart/2005/8/layout/hierarchy6"/>
    <dgm:cxn modelId="{C2E40829-BAC5-48B7-B65A-933E31EBBE09}" type="presParOf" srcId="{45735BBA-080A-47D4-929F-5373D966EDE5}" destId="{145E6F29-14DC-4530-B2A9-D4525E281A47}" srcOrd="1" destOrd="0" presId="urn:microsoft.com/office/officeart/2005/8/layout/hierarchy6"/>
    <dgm:cxn modelId="{8A7A9C27-CCAA-472B-B9F7-02BE938B5B2B}" type="presParOf" srcId="{145E6F29-14DC-4530-B2A9-D4525E281A47}" destId="{BCFC2458-9C28-40F2-950B-627AAAEB4F44}" srcOrd="0" destOrd="0" presId="urn:microsoft.com/office/officeart/2005/8/layout/hierarchy6"/>
    <dgm:cxn modelId="{1BF33EC4-07E7-4B56-9F80-2645EA667415}" type="presParOf" srcId="{145E6F29-14DC-4530-B2A9-D4525E281A47}" destId="{D56EAE17-603A-4DC6-8062-73A6835E7C79}" srcOrd="1" destOrd="0" presId="urn:microsoft.com/office/officeart/2005/8/layout/hierarchy6"/>
    <dgm:cxn modelId="{C55167A0-86EA-4CE1-A973-3BA60FCB948B}" type="presParOf" srcId="{D56EAE17-603A-4DC6-8062-73A6835E7C79}" destId="{8D9EB186-FD1C-4233-AD16-E3B9141CEB58}" srcOrd="0" destOrd="0" presId="urn:microsoft.com/office/officeart/2005/8/layout/hierarchy6"/>
    <dgm:cxn modelId="{9E3AED16-2AD9-415E-A536-0496DB7BCF22}" type="presParOf" srcId="{D56EAE17-603A-4DC6-8062-73A6835E7C79}" destId="{20638028-E013-485B-8DE1-A71A8A6E7D44}" srcOrd="1" destOrd="0" presId="urn:microsoft.com/office/officeart/2005/8/layout/hierarchy6"/>
    <dgm:cxn modelId="{FB0197EF-441B-4CFF-A126-4129BC8D8B5D}" type="presParOf" srcId="{20638028-E013-485B-8DE1-A71A8A6E7D44}" destId="{AB82D055-3D98-4CB6-A4FD-16561DF8FEE1}" srcOrd="0" destOrd="0" presId="urn:microsoft.com/office/officeart/2005/8/layout/hierarchy6"/>
    <dgm:cxn modelId="{4033A1E9-F0ED-4F54-8711-04CDE6620D18}" type="presParOf" srcId="{20638028-E013-485B-8DE1-A71A8A6E7D44}" destId="{943451B3-718C-4806-9DB9-75C6CE8263AC}" srcOrd="1" destOrd="0" presId="urn:microsoft.com/office/officeart/2005/8/layout/hierarchy6"/>
    <dgm:cxn modelId="{DC5642C4-50F5-41B3-9FF7-6106264C50BF}" type="presParOf" srcId="{76D970CF-7D3F-40E8-86E9-5F5730D120BC}" destId="{27064385-889B-474C-B7B4-2FB24A8FFBFF}" srcOrd="2" destOrd="0" presId="urn:microsoft.com/office/officeart/2005/8/layout/hierarchy6"/>
    <dgm:cxn modelId="{5679E0CF-A3DC-4EF8-BCCA-1E7DD7B6419B}" type="presParOf" srcId="{76D970CF-7D3F-40E8-86E9-5F5730D120BC}" destId="{CDAD6B05-ACEE-4F98-BB17-09FF8DDEFF5B}" srcOrd="3" destOrd="0" presId="urn:microsoft.com/office/officeart/2005/8/layout/hierarchy6"/>
    <dgm:cxn modelId="{2FEAB27E-F7FA-4611-8FB0-C3D6A4A14A81}" type="presParOf" srcId="{CDAD6B05-ACEE-4F98-BB17-09FF8DDEFF5B}" destId="{4AFC7657-36BF-4963-B3A3-DC33DB66D4EA}" srcOrd="0" destOrd="0" presId="urn:microsoft.com/office/officeart/2005/8/layout/hierarchy6"/>
    <dgm:cxn modelId="{4145F656-043D-40E9-8461-EAA2251B54DF}" type="presParOf" srcId="{CDAD6B05-ACEE-4F98-BB17-09FF8DDEFF5B}" destId="{B33DE5D7-07B9-43C6-AFF3-B948A8B98E3D}" srcOrd="1" destOrd="0" presId="urn:microsoft.com/office/officeart/2005/8/layout/hierarchy6"/>
    <dgm:cxn modelId="{A0A9D28E-38DD-467B-9004-BEEC59D68995}" type="presParOf" srcId="{B33DE5D7-07B9-43C6-AFF3-B948A8B98E3D}" destId="{FD649FED-3969-4166-A34E-29F0C0B07B4D}" srcOrd="0" destOrd="0" presId="urn:microsoft.com/office/officeart/2005/8/layout/hierarchy6"/>
    <dgm:cxn modelId="{D06F7AF5-E31F-4E8F-BB60-69F9603332DD}" type="presParOf" srcId="{B33DE5D7-07B9-43C6-AFF3-B948A8B98E3D}" destId="{43C6706A-BDA2-4272-81B3-7E8C154D08E8}" srcOrd="1" destOrd="0" presId="urn:microsoft.com/office/officeart/2005/8/layout/hierarchy6"/>
    <dgm:cxn modelId="{25013CD9-1A76-440D-A433-B2DB1F4AEC7D}" type="presParOf" srcId="{43C6706A-BDA2-4272-81B3-7E8C154D08E8}" destId="{20D8D3E9-435D-4AA6-8809-DB942BAB0865}" srcOrd="0" destOrd="0" presId="urn:microsoft.com/office/officeart/2005/8/layout/hierarchy6"/>
    <dgm:cxn modelId="{BA82F235-B933-4A08-B288-73D23AF0BD1C}" type="presParOf" srcId="{43C6706A-BDA2-4272-81B3-7E8C154D08E8}" destId="{A2DFF016-A447-43DF-9105-093D624D8CBB}" srcOrd="1" destOrd="0" presId="urn:microsoft.com/office/officeart/2005/8/layout/hierarchy6"/>
    <dgm:cxn modelId="{05DCD769-7A85-4438-8F4A-B923D04A038B}" type="presParOf" srcId="{A2DFF016-A447-43DF-9105-093D624D8CBB}" destId="{703BBBCF-6EDA-4460-9192-20DB4E541851}" srcOrd="0" destOrd="0" presId="urn:microsoft.com/office/officeart/2005/8/layout/hierarchy6"/>
    <dgm:cxn modelId="{9249AB83-47BE-4468-B1DA-15638C85BDB6}" type="presParOf" srcId="{A2DFF016-A447-43DF-9105-093D624D8CBB}" destId="{8564295E-87C9-436C-A657-2C39D033DBCB}" srcOrd="1" destOrd="0" presId="urn:microsoft.com/office/officeart/2005/8/layout/hierarchy6"/>
    <dgm:cxn modelId="{CD4A12D2-36D2-4A42-BA6E-6EE5D7ADD0E5}" type="presParOf" srcId="{8564295E-87C9-436C-A657-2C39D033DBCB}" destId="{BDFD277F-702F-451E-B0B3-89D41742D153}" srcOrd="0" destOrd="0" presId="urn:microsoft.com/office/officeart/2005/8/layout/hierarchy6"/>
    <dgm:cxn modelId="{17878B39-D644-40FB-9F22-30E1F842E7C6}" type="presParOf" srcId="{8564295E-87C9-436C-A657-2C39D033DBCB}" destId="{D1ACD365-95F3-462C-BCAE-C4D722C430CF}" srcOrd="1" destOrd="0" presId="urn:microsoft.com/office/officeart/2005/8/layout/hierarchy6"/>
    <dgm:cxn modelId="{976ABB76-8DD4-4E08-9624-A6B0F5334B1E}" type="presParOf" srcId="{DFB04FBC-B4E2-47AD-A21D-BC04C7F1D4E4}" destId="{BFC93AB2-0146-4767-AA16-654B85C4B62A}" srcOrd="2" destOrd="0" presId="urn:microsoft.com/office/officeart/2005/8/layout/hierarchy6"/>
    <dgm:cxn modelId="{D5EDD7CE-D22D-451E-A700-EDE0357FE397}" type="presParOf" srcId="{DFB04FBC-B4E2-47AD-A21D-BC04C7F1D4E4}" destId="{B47D65E4-161D-460B-9104-9E7FE0594D78}" srcOrd="3" destOrd="0" presId="urn:microsoft.com/office/officeart/2005/8/layout/hierarchy6"/>
    <dgm:cxn modelId="{4A765B0B-E0ED-490B-BC41-DE842569626D}" type="presParOf" srcId="{B47D65E4-161D-460B-9104-9E7FE0594D78}" destId="{A4E59FFB-56AF-42B3-B47F-076AA67D8531}" srcOrd="0" destOrd="0" presId="urn:microsoft.com/office/officeart/2005/8/layout/hierarchy6"/>
    <dgm:cxn modelId="{048C1079-A7E5-4B38-80A7-9252A8FB1196}" type="presParOf" srcId="{B47D65E4-161D-460B-9104-9E7FE0594D78}" destId="{32702533-1E34-48ED-9EB0-E30877BECCAC}" srcOrd="1" destOrd="0" presId="urn:microsoft.com/office/officeart/2005/8/layout/hierarchy6"/>
    <dgm:cxn modelId="{C99CA399-32BA-4DE2-8DD8-8F71953A9F24}" type="presParOf" srcId="{32702533-1E34-48ED-9EB0-E30877BECCAC}" destId="{3F5DDE32-8896-4943-B32C-DE66A6568C1C}" srcOrd="0" destOrd="0" presId="urn:microsoft.com/office/officeart/2005/8/layout/hierarchy6"/>
    <dgm:cxn modelId="{29840356-BA7C-433E-8E54-8B1AD36DB8FA}" type="presParOf" srcId="{32702533-1E34-48ED-9EB0-E30877BECCAC}" destId="{6D9291AC-B9E3-47B7-8B57-BB1A4CF474FC}" srcOrd="1" destOrd="0" presId="urn:microsoft.com/office/officeart/2005/8/layout/hierarchy6"/>
    <dgm:cxn modelId="{F09EF764-F5AE-486D-B17F-6982F7D1E794}" type="presParOf" srcId="{6D9291AC-B9E3-47B7-8B57-BB1A4CF474FC}" destId="{3E01F5E2-F05B-43B4-A094-B0B283EA31D1}" srcOrd="0" destOrd="0" presId="urn:microsoft.com/office/officeart/2005/8/layout/hierarchy6"/>
    <dgm:cxn modelId="{A6D2995B-AA29-46BC-BCA2-8E1D92D59B45}" type="presParOf" srcId="{6D9291AC-B9E3-47B7-8B57-BB1A4CF474FC}" destId="{99A342DA-EC94-4A79-9780-E333292CB607}" srcOrd="1" destOrd="0" presId="urn:microsoft.com/office/officeart/2005/8/layout/hierarchy6"/>
    <dgm:cxn modelId="{0BD58416-B61C-4C12-94B9-C3E955527EB1}" type="presParOf" srcId="{99A342DA-EC94-4A79-9780-E333292CB607}" destId="{38F6A9F0-0D3B-40EA-BD66-9044D05D6915}" srcOrd="0" destOrd="0" presId="urn:microsoft.com/office/officeart/2005/8/layout/hierarchy6"/>
    <dgm:cxn modelId="{24FBC994-F98C-44C3-B1CA-6CBE58035C13}" type="presParOf" srcId="{99A342DA-EC94-4A79-9780-E333292CB607}" destId="{74017DAF-DE12-4684-ACB7-538683500B2A}" srcOrd="1" destOrd="0" presId="urn:microsoft.com/office/officeart/2005/8/layout/hierarchy6"/>
    <dgm:cxn modelId="{B2363C95-20FA-4B4F-8209-B2A99A8302FF}" type="presParOf" srcId="{74017DAF-DE12-4684-ACB7-538683500B2A}" destId="{6F4EFEF5-651E-4481-A6DA-8A18BBC04B02}" srcOrd="0" destOrd="0" presId="urn:microsoft.com/office/officeart/2005/8/layout/hierarchy6"/>
    <dgm:cxn modelId="{368689ED-BDA5-4262-86D1-CDAC12AAA400}" type="presParOf" srcId="{74017DAF-DE12-4684-ACB7-538683500B2A}" destId="{CD6144ED-026A-45F7-A0C3-2B7221832A64}" srcOrd="1" destOrd="0" presId="urn:microsoft.com/office/officeart/2005/8/layout/hierarchy6"/>
    <dgm:cxn modelId="{BF651BF1-6DD5-4555-99AD-12E6B88322F8}" type="presParOf" srcId="{CD6144ED-026A-45F7-A0C3-2B7221832A64}" destId="{0DA69CBA-14B5-4EC2-AE32-A822677701C6}" srcOrd="0" destOrd="0" presId="urn:microsoft.com/office/officeart/2005/8/layout/hierarchy6"/>
    <dgm:cxn modelId="{6EE40EDE-8BC0-42AE-9348-B5808ED136EC}" type="presParOf" srcId="{CD6144ED-026A-45F7-A0C3-2B7221832A64}" destId="{D07DE475-0AD6-4C5D-ADBC-C76FF9B60739}" srcOrd="1" destOrd="0" presId="urn:microsoft.com/office/officeart/2005/8/layout/hierarchy6"/>
    <dgm:cxn modelId="{9063F536-19BC-417C-8005-EF656848EF03}" type="presParOf" srcId="{D07DE475-0AD6-4C5D-ADBC-C76FF9B60739}" destId="{369C52C6-B0B2-43C3-93C3-B7820C4312D3}" srcOrd="0" destOrd="0" presId="urn:microsoft.com/office/officeart/2005/8/layout/hierarchy6"/>
    <dgm:cxn modelId="{DC0ACD87-8E4D-487A-A4EC-A948D5638424}" type="presParOf" srcId="{D07DE475-0AD6-4C5D-ADBC-C76FF9B60739}" destId="{DF276D9B-49C1-4486-AD56-7C003FBDB998}" srcOrd="1" destOrd="0" presId="urn:microsoft.com/office/officeart/2005/8/layout/hierarchy6"/>
    <dgm:cxn modelId="{0EA4560E-2047-4187-BA79-FFB3E45BA178}" type="presParOf" srcId="{99A342DA-EC94-4A79-9780-E333292CB607}" destId="{FEA4B090-768F-4E50-AFB0-2F4BFB7181B1}" srcOrd="2" destOrd="0" presId="urn:microsoft.com/office/officeart/2005/8/layout/hierarchy6"/>
    <dgm:cxn modelId="{41908087-44A1-409C-A28F-C2AB895C1BF0}" type="presParOf" srcId="{99A342DA-EC94-4A79-9780-E333292CB607}" destId="{79606D11-EF51-4060-8F3D-51A3C3CE47A7}" srcOrd="3" destOrd="0" presId="urn:microsoft.com/office/officeart/2005/8/layout/hierarchy6"/>
    <dgm:cxn modelId="{AED08CCF-B26E-4F18-9519-7F525735C88E}" type="presParOf" srcId="{79606D11-EF51-4060-8F3D-51A3C3CE47A7}" destId="{5F6F9625-10EA-44AB-9A1C-9753A2F25F9D}" srcOrd="0" destOrd="0" presId="urn:microsoft.com/office/officeart/2005/8/layout/hierarchy6"/>
    <dgm:cxn modelId="{7D868471-1D93-4D89-AE8D-9558D56CEE8D}" type="presParOf" srcId="{79606D11-EF51-4060-8F3D-51A3C3CE47A7}" destId="{D2439FB7-30EC-40A6-80CA-BF35B047610D}" srcOrd="1" destOrd="0" presId="urn:microsoft.com/office/officeart/2005/8/layout/hierarchy6"/>
    <dgm:cxn modelId="{3B0D5010-6CF3-4761-9971-78AB6ABDAE30}" type="presParOf" srcId="{D2439FB7-30EC-40A6-80CA-BF35B047610D}" destId="{FB847205-867A-478D-BE30-115603B5EA01}" srcOrd="0" destOrd="0" presId="urn:microsoft.com/office/officeart/2005/8/layout/hierarchy6"/>
    <dgm:cxn modelId="{356BCCDD-5105-42E1-8FDA-87AAF4EBF25B}" type="presParOf" srcId="{D2439FB7-30EC-40A6-80CA-BF35B047610D}" destId="{412D2757-91D2-4BB2-9B0A-BD6B15DEF056}" srcOrd="1" destOrd="0" presId="urn:microsoft.com/office/officeart/2005/8/layout/hierarchy6"/>
    <dgm:cxn modelId="{5D2259A1-800E-45F0-AA68-FF52803FA988}" type="presParOf" srcId="{412D2757-91D2-4BB2-9B0A-BD6B15DEF056}" destId="{C96B9189-CF9D-4E16-8CDB-2C8535F0EA5B}" srcOrd="0" destOrd="0" presId="urn:microsoft.com/office/officeart/2005/8/layout/hierarchy6"/>
    <dgm:cxn modelId="{FB5DF33C-059F-4DD4-BAF7-A4DE14368D88}" type="presParOf" srcId="{412D2757-91D2-4BB2-9B0A-BD6B15DEF056}" destId="{02258EA4-FD94-4008-8C70-522C524800E2}" srcOrd="1" destOrd="0" presId="urn:microsoft.com/office/officeart/2005/8/layout/hierarchy6"/>
    <dgm:cxn modelId="{6E1DBDB1-A581-499B-8C2E-F57E32C8CCE0}" type="presParOf" srcId="{2D92FFA6-61AC-43DB-92AD-9F9816F71B04}" destId="{7DBED890-5590-49A4-A4BD-0457E4385F19}" srcOrd="1" destOrd="0" presId="urn:microsoft.com/office/officeart/2005/8/layout/hierarchy6"/>
    <dgm:cxn modelId="{958DBD0B-639D-415F-9705-4AC42527143F}" type="presParOf" srcId="{7DBED890-5590-49A4-A4BD-0457E4385F19}" destId="{14973744-660A-4213-8E4E-95BD2241676B}" srcOrd="0" destOrd="0" presId="urn:microsoft.com/office/officeart/2005/8/layout/hierarchy6"/>
    <dgm:cxn modelId="{ACACB3F0-B519-4326-9365-BF63CB1C9382}" type="presParOf" srcId="{14973744-660A-4213-8E4E-95BD2241676B}" destId="{79939796-454E-4ACA-AED3-A9C2A1E72944}" srcOrd="0" destOrd="0" presId="urn:microsoft.com/office/officeart/2005/8/layout/hierarchy6"/>
    <dgm:cxn modelId="{8760BF31-2B88-4DB4-970C-5665778DC2C3}" type="presParOf" srcId="{14973744-660A-4213-8E4E-95BD2241676B}" destId="{B246F7D7-A219-489A-9618-C3C3694C5CC7}" srcOrd="1" destOrd="0" presId="urn:microsoft.com/office/officeart/2005/8/layout/hierarchy6"/>
    <dgm:cxn modelId="{AFD6EF08-9535-46FF-AB58-A1FB050706B9}" type="presParOf" srcId="{7DBED890-5590-49A4-A4BD-0457E4385F19}" destId="{B221E7E1-BC75-4B4C-92A1-0274929040B8}" srcOrd="1" destOrd="0" presId="urn:microsoft.com/office/officeart/2005/8/layout/hierarchy6"/>
    <dgm:cxn modelId="{D8A54672-2EF9-46EC-806A-06C511DF030F}" type="presParOf" srcId="{B221E7E1-BC75-4B4C-92A1-0274929040B8}" destId="{A07BDB57-B6CE-4D54-97AF-49CFC3D81D33}" srcOrd="0" destOrd="0" presId="urn:microsoft.com/office/officeart/2005/8/layout/hierarchy6"/>
    <dgm:cxn modelId="{181B92A5-95BB-4870-A250-1F10AF520858}" type="presParOf" srcId="{7DBED890-5590-49A4-A4BD-0457E4385F19}" destId="{E77B4405-9C32-43CB-AD32-92B4F5975A04}" srcOrd="2" destOrd="0" presId="urn:microsoft.com/office/officeart/2005/8/layout/hierarchy6"/>
    <dgm:cxn modelId="{FAC5688D-404E-4EEC-B4A7-431D1A7CE1CF}" type="presParOf" srcId="{E77B4405-9C32-43CB-AD32-92B4F5975A04}" destId="{9D3DD5DC-2C72-4D94-9ACF-9212B3A00960}" srcOrd="0" destOrd="0" presId="urn:microsoft.com/office/officeart/2005/8/layout/hierarchy6"/>
    <dgm:cxn modelId="{6362FDC1-0691-4985-A843-1B749317769B}" type="presParOf" srcId="{E77B4405-9C32-43CB-AD32-92B4F5975A04}" destId="{ED65506E-2DD0-400F-A486-4C9364741B30}" srcOrd="1" destOrd="0" presId="urn:microsoft.com/office/officeart/2005/8/layout/hierarchy6"/>
    <dgm:cxn modelId="{EC0791F8-7CD7-448F-9720-1191DCC71EFE}" type="presParOf" srcId="{7DBED890-5590-49A4-A4BD-0457E4385F19}" destId="{72D3F77A-2FFC-48F4-A6E0-F172137F2B68}" srcOrd="3" destOrd="0" presId="urn:microsoft.com/office/officeart/2005/8/layout/hierarchy6"/>
    <dgm:cxn modelId="{F1EE95A7-16F9-435B-B63C-CC142AE9C731}" type="presParOf" srcId="{72D3F77A-2FFC-48F4-A6E0-F172137F2B68}" destId="{FCF61560-2A3B-4C8D-8C68-DCC4198D731E}" srcOrd="0" destOrd="0" presId="urn:microsoft.com/office/officeart/2005/8/layout/hierarchy6"/>
    <dgm:cxn modelId="{277F3C06-F298-44B4-A434-716B8475C978}" type="presParOf" srcId="{7DBED890-5590-49A4-A4BD-0457E4385F19}" destId="{5F058A0A-7CAF-420C-A398-6E30F89A2AF2}" srcOrd="4" destOrd="0" presId="urn:microsoft.com/office/officeart/2005/8/layout/hierarchy6"/>
    <dgm:cxn modelId="{D1DBAE9B-4AAF-4B09-BFE2-A9F159F3BF24}" type="presParOf" srcId="{5F058A0A-7CAF-420C-A398-6E30F89A2AF2}" destId="{C67E945E-E6D9-4134-A4CA-20CF7F0307B8}" srcOrd="0" destOrd="0" presId="urn:microsoft.com/office/officeart/2005/8/layout/hierarchy6"/>
    <dgm:cxn modelId="{612E3AE0-8762-46A6-AC6C-461DE8E00B21}" type="presParOf" srcId="{5F058A0A-7CAF-420C-A398-6E30F89A2AF2}" destId="{4A1A0FF4-E9EC-470F-AE74-52F5B867509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3E7AA0-18E0-4B4E-ADD9-E1DB60935AD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5BCD80-408D-444F-A18A-D6D6F9C7E51A}">
      <dgm:prSet phldrT="[Текст]"/>
      <dgm:spPr/>
      <dgm:t>
        <a:bodyPr/>
        <a:lstStyle/>
        <a:p>
          <a:r>
            <a:rPr lang="ru-RU" dirty="0" smtClean="0"/>
            <a:t>Свойства мышц</a:t>
          </a:r>
          <a:endParaRPr lang="ru-RU" dirty="0"/>
        </a:p>
      </dgm:t>
    </dgm:pt>
    <dgm:pt modelId="{ADB8F570-5339-4BEE-BA2D-96DB03BE9ADC}" type="parTrans" cxnId="{7352C934-29DA-4132-AC40-1A650D0C6A1F}">
      <dgm:prSet/>
      <dgm:spPr/>
      <dgm:t>
        <a:bodyPr/>
        <a:lstStyle/>
        <a:p>
          <a:endParaRPr lang="ru-RU"/>
        </a:p>
      </dgm:t>
    </dgm:pt>
    <dgm:pt modelId="{832DA6FD-8712-4D02-864D-309C022DF6A3}" type="sibTrans" cxnId="{7352C934-29DA-4132-AC40-1A650D0C6A1F}">
      <dgm:prSet/>
      <dgm:spPr/>
      <dgm:t>
        <a:bodyPr/>
        <a:lstStyle/>
        <a:p>
          <a:endParaRPr lang="ru-RU"/>
        </a:p>
      </dgm:t>
    </dgm:pt>
    <dgm:pt modelId="{23E3428E-5ED8-438B-9E20-A63D7FE58784}">
      <dgm:prSet phldrT="[Текст]"/>
      <dgm:spPr/>
      <dgm:t>
        <a:bodyPr/>
        <a:lstStyle/>
        <a:p>
          <a:r>
            <a:rPr lang="ru-RU" b="1" u="sng" dirty="0" smtClean="0"/>
            <a:t>Сократимость –</a:t>
          </a:r>
          <a:r>
            <a:rPr lang="ru-RU" dirty="0" smtClean="0"/>
            <a:t> способность уменьшать длину при увеличении толщины</a:t>
          </a:r>
          <a:endParaRPr lang="ru-RU" dirty="0"/>
        </a:p>
      </dgm:t>
    </dgm:pt>
    <dgm:pt modelId="{240BA5C8-F53C-4CC3-A256-F88952001437}" type="parTrans" cxnId="{EE43042F-A5B8-4156-9EB2-0A9D12AE41A7}">
      <dgm:prSet/>
      <dgm:spPr/>
      <dgm:t>
        <a:bodyPr/>
        <a:lstStyle/>
        <a:p>
          <a:endParaRPr lang="ru-RU"/>
        </a:p>
      </dgm:t>
    </dgm:pt>
    <dgm:pt modelId="{154424E2-BBAD-4125-ACAE-81769446A4F1}" type="sibTrans" cxnId="{EE43042F-A5B8-4156-9EB2-0A9D12AE41A7}">
      <dgm:prSet/>
      <dgm:spPr/>
      <dgm:t>
        <a:bodyPr/>
        <a:lstStyle/>
        <a:p>
          <a:endParaRPr lang="ru-RU"/>
        </a:p>
      </dgm:t>
    </dgm:pt>
    <dgm:pt modelId="{CCB69617-B4E7-4924-BE6B-94A97063AEA0}">
      <dgm:prSet phldrT="[Текст]"/>
      <dgm:spPr/>
      <dgm:t>
        <a:bodyPr/>
        <a:lstStyle/>
        <a:p>
          <a:r>
            <a:rPr lang="ru-RU" b="1" u="sng" dirty="0" smtClean="0"/>
            <a:t>Возбудимость</a:t>
          </a:r>
          <a:r>
            <a:rPr lang="ru-RU" b="1" dirty="0" smtClean="0"/>
            <a:t> –</a:t>
          </a:r>
          <a:r>
            <a:rPr lang="ru-RU" dirty="0" smtClean="0"/>
            <a:t> способность реагировать на нервные раздражители  - импульсы</a:t>
          </a:r>
          <a:endParaRPr lang="ru-RU" dirty="0"/>
        </a:p>
      </dgm:t>
    </dgm:pt>
    <dgm:pt modelId="{2E6BC2CD-FCCF-445B-9697-019C7D0CA789}" type="parTrans" cxnId="{E345895B-C8E0-491B-8648-6C21A1017FC3}">
      <dgm:prSet/>
      <dgm:spPr/>
      <dgm:t>
        <a:bodyPr/>
        <a:lstStyle/>
        <a:p>
          <a:endParaRPr lang="ru-RU"/>
        </a:p>
      </dgm:t>
    </dgm:pt>
    <dgm:pt modelId="{79522853-BF70-45D4-B84C-E234D2516A2B}" type="sibTrans" cxnId="{E345895B-C8E0-491B-8648-6C21A1017FC3}">
      <dgm:prSet/>
      <dgm:spPr/>
      <dgm:t>
        <a:bodyPr/>
        <a:lstStyle/>
        <a:p>
          <a:endParaRPr lang="ru-RU"/>
        </a:p>
      </dgm:t>
    </dgm:pt>
    <dgm:pt modelId="{2E92A986-7425-437C-9629-A2BBDAAA8ADD}">
      <dgm:prSet phldrT="[Текст]"/>
      <dgm:spPr/>
      <dgm:t>
        <a:bodyPr/>
        <a:lstStyle/>
        <a:p>
          <a:r>
            <a:rPr lang="ru-RU" b="1" u="sng" dirty="0" smtClean="0"/>
            <a:t>Растяжимость</a:t>
          </a:r>
          <a:r>
            <a:rPr lang="ru-RU" dirty="0" smtClean="0"/>
            <a:t> – способность увеличивать длину при уменьшении толщины</a:t>
          </a:r>
          <a:endParaRPr lang="ru-RU" dirty="0"/>
        </a:p>
      </dgm:t>
    </dgm:pt>
    <dgm:pt modelId="{E14F54F1-9875-4B2A-87AC-9A1B1A75A3C7}" type="parTrans" cxnId="{7A877751-AE59-4096-B886-B1B54C15F894}">
      <dgm:prSet/>
      <dgm:spPr/>
      <dgm:t>
        <a:bodyPr/>
        <a:lstStyle/>
        <a:p>
          <a:endParaRPr lang="ru-RU"/>
        </a:p>
      </dgm:t>
    </dgm:pt>
    <dgm:pt modelId="{6C3582F7-F8D0-400E-9E20-36225FFF2C1E}" type="sibTrans" cxnId="{7A877751-AE59-4096-B886-B1B54C15F894}">
      <dgm:prSet/>
      <dgm:spPr/>
      <dgm:t>
        <a:bodyPr/>
        <a:lstStyle/>
        <a:p>
          <a:endParaRPr lang="ru-RU"/>
        </a:p>
      </dgm:t>
    </dgm:pt>
    <dgm:pt modelId="{52055FE5-44FF-4478-87F1-80423CCEFDE4}">
      <dgm:prSet/>
      <dgm:spPr/>
      <dgm:t>
        <a:bodyPr/>
        <a:lstStyle/>
        <a:p>
          <a:r>
            <a:rPr lang="ru-RU" b="1" u="sng" dirty="0" smtClean="0"/>
            <a:t>Эластичность –</a:t>
          </a:r>
          <a:r>
            <a:rPr lang="ru-RU" dirty="0" smtClean="0"/>
            <a:t> способность принимать прежнее положение после растяжения</a:t>
          </a:r>
          <a:endParaRPr lang="ru-RU" dirty="0"/>
        </a:p>
      </dgm:t>
    </dgm:pt>
    <dgm:pt modelId="{252FF4A3-65E7-4161-8071-56E62F99167D}" type="parTrans" cxnId="{C4EECEC3-0269-4134-9CF1-E7EEC2BF1B62}">
      <dgm:prSet/>
      <dgm:spPr/>
      <dgm:t>
        <a:bodyPr/>
        <a:lstStyle/>
        <a:p>
          <a:endParaRPr lang="ru-RU"/>
        </a:p>
      </dgm:t>
    </dgm:pt>
    <dgm:pt modelId="{CE161EC6-EB08-4A17-96AC-9749CE09CB45}" type="sibTrans" cxnId="{C4EECEC3-0269-4134-9CF1-E7EEC2BF1B62}">
      <dgm:prSet/>
      <dgm:spPr/>
      <dgm:t>
        <a:bodyPr/>
        <a:lstStyle/>
        <a:p>
          <a:endParaRPr lang="ru-RU"/>
        </a:p>
      </dgm:t>
    </dgm:pt>
    <dgm:pt modelId="{7DB03664-B182-4257-A233-7D1ACBC2DBAB}" type="pres">
      <dgm:prSet presAssocID="{ED3E7AA0-18E0-4B4E-ADD9-E1DB60935AD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EF3346-89E5-4F13-A432-C297A117A48C}" type="pres">
      <dgm:prSet presAssocID="{FD5BCD80-408D-444F-A18A-D6D6F9C7E51A}" presName="centerShape" presStyleLbl="node0" presStyleIdx="0" presStyleCnt="1"/>
      <dgm:spPr/>
      <dgm:t>
        <a:bodyPr/>
        <a:lstStyle/>
        <a:p>
          <a:endParaRPr lang="ru-RU"/>
        </a:p>
      </dgm:t>
    </dgm:pt>
    <dgm:pt modelId="{CA37E3DC-CA8C-40A6-8704-E0793B93DD2C}" type="pres">
      <dgm:prSet presAssocID="{240BA5C8-F53C-4CC3-A256-F88952001437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F2DAD057-A97B-4B79-92A7-F6B63FD8E800}" type="pres">
      <dgm:prSet presAssocID="{23E3428E-5ED8-438B-9E20-A63D7FE5878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E3916B-AB11-4B08-BD6F-111132819053}" type="pres">
      <dgm:prSet presAssocID="{2E6BC2CD-FCCF-445B-9697-019C7D0CA789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AB238629-01CE-45AD-A195-E3A83833A3F0}" type="pres">
      <dgm:prSet presAssocID="{CCB69617-B4E7-4924-BE6B-94A97063AEA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BC574-A5D6-4148-A99F-BB17DD614177}" type="pres">
      <dgm:prSet presAssocID="{E14F54F1-9875-4B2A-87AC-9A1B1A75A3C7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E3B6FC7E-DE4C-4922-A950-E5C6F4B540B3}" type="pres">
      <dgm:prSet presAssocID="{2E92A986-7425-437C-9629-A2BBDAAA8ADD}" presName="node" presStyleLbl="node1" presStyleIdx="2" presStyleCnt="4" custRadScaleRad="100828" custRadScaleInc="2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2A980-389A-4444-8566-AD15DCED0FD4}" type="pres">
      <dgm:prSet presAssocID="{252FF4A3-65E7-4161-8071-56E62F99167D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78A9EBC0-9942-4042-AC62-B44A508D3599}" type="pres">
      <dgm:prSet presAssocID="{52055FE5-44FF-4478-87F1-80423CCEFDE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6009A2-6AF6-4689-BF5B-E6A0AF59E95F}" type="presOf" srcId="{2E92A986-7425-437C-9629-A2BBDAAA8ADD}" destId="{E3B6FC7E-DE4C-4922-A950-E5C6F4B540B3}" srcOrd="0" destOrd="0" presId="urn:microsoft.com/office/officeart/2005/8/layout/radial4"/>
    <dgm:cxn modelId="{2F46A593-322C-409D-BF6F-C4C6D3B36521}" type="presOf" srcId="{FD5BCD80-408D-444F-A18A-D6D6F9C7E51A}" destId="{EDEF3346-89E5-4F13-A432-C297A117A48C}" srcOrd="0" destOrd="0" presId="urn:microsoft.com/office/officeart/2005/8/layout/radial4"/>
    <dgm:cxn modelId="{6011737C-C585-40DF-B7B5-4B0491629C42}" type="presOf" srcId="{E14F54F1-9875-4B2A-87AC-9A1B1A75A3C7}" destId="{B28BC574-A5D6-4148-A99F-BB17DD614177}" srcOrd="0" destOrd="0" presId="urn:microsoft.com/office/officeart/2005/8/layout/radial4"/>
    <dgm:cxn modelId="{7352C934-29DA-4132-AC40-1A650D0C6A1F}" srcId="{ED3E7AA0-18E0-4B4E-ADD9-E1DB60935AD1}" destId="{FD5BCD80-408D-444F-A18A-D6D6F9C7E51A}" srcOrd="0" destOrd="0" parTransId="{ADB8F570-5339-4BEE-BA2D-96DB03BE9ADC}" sibTransId="{832DA6FD-8712-4D02-864D-309C022DF6A3}"/>
    <dgm:cxn modelId="{4FBE090D-544E-499B-BCC6-C3FC66E7C97F}" type="presOf" srcId="{ED3E7AA0-18E0-4B4E-ADD9-E1DB60935AD1}" destId="{7DB03664-B182-4257-A233-7D1ACBC2DBAB}" srcOrd="0" destOrd="0" presId="urn:microsoft.com/office/officeart/2005/8/layout/radial4"/>
    <dgm:cxn modelId="{5D863140-9C23-4A46-97FD-DCA957DA2E32}" type="presOf" srcId="{CCB69617-B4E7-4924-BE6B-94A97063AEA0}" destId="{AB238629-01CE-45AD-A195-E3A83833A3F0}" srcOrd="0" destOrd="0" presId="urn:microsoft.com/office/officeart/2005/8/layout/radial4"/>
    <dgm:cxn modelId="{C4EECEC3-0269-4134-9CF1-E7EEC2BF1B62}" srcId="{FD5BCD80-408D-444F-A18A-D6D6F9C7E51A}" destId="{52055FE5-44FF-4478-87F1-80423CCEFDE4}" srcOrd="3" destOrd="0" parTransId="{252FF4A3-65E7-4161-8071-56E62F99167D}" sibTransId="{CE161EC6-EB08-4A17-96AC-9749CE09CB45}"/>
    <dgm:cxn modelId="{CFFB9B82-A673-4527-BCE8-AEECB31C96E9}" type="presOf" srcId="{252FF4A3-65E7-4161-8071-56E62F99167D}" destId="{BF52A980-389A-4444-8566-AD15DCED0FD4}" srcOrd="0" destOrd="0" presId="urn:microsoft.com/office/officeart/2005/8/layout/radial4"/>
    <dgm:cxn modelId="{54B73BE4-147E-41A0-85B5-2ABEE9601104}" type="presOf" srcId="{23E3428E-5ED8-438B-9E20-A63D7FE58784}" destId="{F2DAD057-A97B-4B79-92A7-F6B63FD8E800}" srcOrd="0" destOrd="0" presId="urn:microsoft.com/office/officeart/2005/8/layout/radial4"/>
    <dgm:cxn modelId="{7A877751-AE59-4096-B886-B1B54C15F894}" srcId="{FD5BCD80-408D-444F-A18A-D6D6F9C7E51A}" destId="{2E92A986-7425-437C-9629-A2BBDAAA8ADD}" srcOrd="2" destOrd="0" parTransId="{E14F54F1-9875-4B2A-87AC-9A1B1A75A3C7}" sibTransId="{6C3582F7-F8D0-400E-9E20-36225FFF2C1E}"/>
    <dgm:cxn modelId="{E345895B-C8E0-491B-8648-6C21A1017FC3}" srcId="{FD5BCD80-408D-444F-A18A-D6D6F9C7E51A}" destId="{CCB69617-B4E7-4924-BE6B-94A97063AEA0}" srcOrd="1" destOrd="0" parTransId="{2E6BC2CD-FCCF-445B-9697-019C7D0CA789}" sibTransId="{79522853-BF70-45D4-B84C-E234D2516A2B}"/>
    <dgm:cxn modelId="{6A42F36C-CD46-406C-9F82-8B6A234EEE0C}" type="presOf" srcId="{52055FE5-44FF-4478-87F1-80423CCEFDE4}" destId="{78A9EBC0-9942-4042-AC62-B44A508D3599}" srcOrd="0" destOrd="0" presId="urn:microsoft.com/office/officeart/2005/8/layout/radial4"/>
    <dgm:cxn modelId="{158DA397-4E7D-4AEA-A745-70F6FF19227F}" type="presOf" srcId="{2E6BC2CD-FCCF-445B-9697-019C7D0CA789}" destId="{A8E3916B-AB11-4B08-BD6F-111132819053}" srcOrd="0" destOrd="0" presId="urn:microsoft.com/office/officeart/2005/8/layout/radial4"/>
    <dgm:cxn modelId="{F132170E-63A0-4A03-A4C8-AB7F825CC0F4}" type="presOf" srcId="{240BA5C8-F53C-4CC3-A256-F88952001437}" destId="{CA37E3DC-CA8C-40A6-8704-E0793B93DD2C}" srcOrd="0" destOrd="0" presId="urn:microsoft.com/office/officeart/2005/8/layout/radial4"/>
    <dgm:cxn modelId="{EE43042F-A5B8-4156-9EB2-0A9D12AE41A7}" srcId="{FD5BCD80-408D-444F-A18A-D6D6F9C7E51A}" destId="{23E3428E-5ED8-438B-9E20-A63D7FE58784}" srcOrd="0" destOrd="0" parTransId="{240BA5C8-F53C-4CC3-A256-F88952001437}" sibTransId="{154424E2-BBAD-4125-ACAE-81769446A4F1}"/>
    <dgm:cxn modelId="{C1EEED2D-223C-46AC-9F47-A20978962069}" type="presParOf" srcId="{7DB03664-B182-4257-A233-7D1ACBC2DBAB}" destId="{EDEF3346-89E5-4F13-A432-C297A117A48C}" srcOrd="0" destOrd="0" presId="urn:microsoft.com/office/officeart/2005/8/layout/radial4"/>
    <dgm:cxn modelId="{309CA2FF-EBA8-4D35-8F82-251E61B851DE}" type="presParOf" srcId="{7DB03664-B182-4257-A233-7D1ACBC2DBAB}" destId="{CA37E3DC-CA8C-40A6-8704-E0793B93DD2C}" srcOrd="1" destOrd="0" presId="urn:microsoft.com/office/officeart/2005/8/layout/radial4"/>
    <dgm:cxn modelId="{1444945F-8A8F-4FB3-9DEB-5D65DE43277E}" type="presParOf" srcId="{7DB03664-B182-4257-A233-7D1ACBC2DBAB}" destId="{F2DAD057-A97B-4B79-92A7-F6B63FD8E800}" srcOrd="2" destOrd="0" presId="urn:microsoft.com/office/officeart/2005/8/layout/radial4"/>
    <dgm:cxn modelId="{20A33A08-F762-4BA4-8C8F-3BF47061497E}" type="presParOf" srcId="{7DB03664-B182-4257-A233-7D1ACBC2DBAB}" destId="{A8E3916B-AB11-4B08-BD6F-111132819053}" srcOrd="3" destOrd="0" presId="urn:microsoft.com/office/officeart/2005/8/layout/radial4"/>
    <dgm:cxn modelId="{DF67C50E-6BAB-483E-8920-C9DD81BEAD7D}" type="presParOf" srcId="{7DB03664-B182-4257-A233-7D1ACBC2DBAB}" destId="{AB238629-01CE-45AD-A195-E3A83833A3F0}" srcOrd="4" destOrd="0" presId="urn:microsoft.com/office/officeart/2005/8/layout/radial4"/>
    <dgm:cxn modelId="{CD598895-59D0-485E-8144-2B0381114CDC}" type="presParOf" srcId="{7DB03664-B182-4257-A233-7D1ACBC2DBAB}" destId="{B28BC574-A5D6-4148-A99F-BB17DD614177}" srcOrd="5" destOrd="0" presId="urn:microsoft.com/office/officeart/2005/8/layout/radial4"/>
    <dgm:cxn modelId="{32CDC444-0912-4411-A9AC-E787B8228D3F}" type="presParOf" srcId="{7DB03664-B182-4257-A233-7D1ACBC2DBAB}" destId="{E3B6FC7E-DE4C-4922-A950-E5C6F4B540B3}" srcOrd="6" destOrd="0" presId="urn:microsoft.com/office/officeart/2005/8/layout/radial4"/>
    <dgm:cxn modelId="{31C362B0-57B5-4446-94AF-31EEB5CFE55C}" type="presParOf" srcId="{7DB03664-B182-4257-A233-7D1ACBC2DBAB}" destId="{BF52A980-389A-4444-8566-AD15DCED0FD4}" srcOrd="7" destOrd="0" presId="urn:microsoft.com/office/officeart/2005/8/layout/radial4"/>
    <dgm:cxn modelId="{43A181F2-CE74-4605-989E-10560E7AB815}" type="presParOf" srcId="{7DB03664-B182-4257-A233-7D1ACBC2DBAB}" destId="{78A9EBC0-9942-4042-AC62-B44A508D3599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6B3041-CD2D-4116-96F3-4B2E8AE81DA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911159-DE5F-4A22-99F0-5F736A016A93}">
      <dgm:prSet phldrT="[Текст]" custT="1"/>
      <dgm:spPr/>
      <dgm:t>
        <a:bodyPr/>
        <a:lstStyle/>
        <a:p>
          <a:r>
            <a:rPr lang="ru-RU" sz="1800" dirty="0" smtClean="0"/>
            <a:t>Расположение мышц в организме человека</a:t>
          </a:r>
          <a:endParaRPr lang="ru-RU" sz="1800" dirty="0"/>
        </a:p>
      </dgm:t>
    </dgm:pt>
    <dgm:pt modelId="{905CC753-53A2-4E8C-8391-9CF260606461}" type="parTrans" cxnId="{A296FF2A-03A3-46D4-BC03-6295B49AA780}">
      <dgm:prSet/>
      <dgm:spPr/>
      <dgm:t>
        <a:bodyPr/>
        <a:lstStyle/>
        <a:p>
          <a:endParaRPr lang="ru-RU"/>
        </a:p>
      </dgm:t>
    </dgm:pt>
    <dgm:pt modelId="{57131282-952A-4A79-BFFB-18B5B32FE735}" type="sibTrans" cxnId="{A296FF2A-03A3-46D4-BC03-6295B49AA780}">
      <dgm:prSet/>
      <dgm:spPr/>
      <dgm:t>
        <a:bodyPr/>
        <a:lstStyle/>
        <a:p>
          <a:endParaRPr lang="ru-RU"/>
        </a:p>
      </dgm:t>
    </dgm:pt>
    <dgm:pt modelId="{5B9B44F8-ADBF-477E-923F-1035C8F8B04B}">
      <dgm:prSet phldrT="[Текст]" custT="1"/>
      <dgm:spPr/>
      <dgm:t>
        <a:bodyPr/>
        <a:lstStyle/>
        <a:p>
          <a:r>
            <a:rPr lang="ru-RU" sz="1400" b="1" dirty="0" smtClean="0"/>
            <a:t>Длинные</a:t>
          </a:r>
          <a:r>
            <a:rPr lang="ru-RU" sz="800" dirty="0" smtClean="0"/>
            <a:t> </a:t>
          </a:r>
          <a:endParaRPr lang="ru-RU" sz="800" dirty="0"/>
        </a:p>
      </dgm:t>
    </dgm:pt>
    <dgm:pt modelId="{8010CF4E-0F46-4617-BB89-D99014B3E205}" type="parTrans" cxnId="{6D901443-6277-42FC-8431-2E0A172A6B62}">
      <dgm:prSet/>
      <dgm:spPr/>
      <dgm:t>
        <a:bodyPr/>
        <a:lstStyle/>
        <a:p>
          <a:endParaRPr lang="ru-RU"/>
        </a:p>
      </dgm:t>
    </dgm:pt>
    <dgm:pt modelId="{18E0F5FC-4C15-4190-904E-5C78BCB43C1D}" type="sibTrans" cxnId="{6D901443-6277-42FC-8431-2E0A172A6B62}">
      <dgm:prSet/>
      <dgm:spPr/>
      <dgm:t>
        <a:bodyPr/>
        <a:lstStyle/>
        <a:p>
          <a:endParaRPr lang="ru-RU"/>
        </a:p>
      </dgm:t>
    </dgm:pt>
    <dgm:pt modelId="{EAABB1A1-B64F-4306-94FD-ED32B2D540AB}">
      <dgm:prSet phldrT="[Текст]" custT="1"/>
      <dgm:spPr/>
      <dgm:t>
        <a:bodyPr/>
        <a:lstStyle/>
        <a:p>
          <a:r>
            <a:rPr lang="ru-RU" sz="1100" dirty="0" smtClean="0"/>
            <a:t>На конечностях </a:t>
          </a:r>
          <a:endParaRPr lang="ru-RU" sz="1100" dirty="0"/>
        </a:p>
      </dgm:t>
    </dgm:pt>
    <dgm:pt modelId="{6A5C2656-9AF3-4E3F-B8CB-DC9EC23D3970}" type="parTrans" cxnId="{17F8FE57-5906-48C4-B12F-8B1338455A92}">
      <dgm:prSet/>
      <dgm:spPr/>
      <dgm:t>
        <a:bodyPr/>
        <a:lstStyle/>
        <a:p>
          <a:endParaRPr lang="ru-RU"/>
        </a:p>
      </dgm:t>
    </dgm:pt>
    <dgm:pt modelId="{11DF445B-3D51-478E-B17B-E1F2D6F230A5}" type="sibTrans" cxnId="{17F8FE57-5906-48C4-B12F-8B1338455A92}">
      <dgm:prSet/>
      <dgm:spPr/>
      <dgm:t>
        <a:bodyPr/>
        <a:lstStyle/>
        <a:p>
          <a:endParaRPr lang="ru-RU"/>
        </a:p>
      </dgm:t>
    </dgm:pt>
    <dgm:pt modelId="{5D2AA630-BE98-4B86-BEE3-5BA514196F60}">
      <dgm:prSet phldrT="[Текст]" custT="1"/>
      <dgm:spPr/>
      <dgm:t>
        <a:bodyPr/>
        <a:lstStyle/>
        <a:p>
          <a:r>
            <a:rPr lang="ru-RU" sz="1400" b="1" dirty="0" smtClean="0"/>
            <a:t>Короткие</a:t>
          </a:r>
          <a:r>
            <a:rPr lang="ru-RU" sz="800" dirty="0" smtClean="0"/>
            <a:t> </a:t>
          </a:r>
          <a:endParaRPr lang="ru-RU" sz="800" dirty="0"/>
        </a:p>
      </dgm:t>
    </dgm:pt>
    <dgm:pt modelId="{E13A67F1-43DF-44A1-A202-46816C16A890}" type="parTrans" cxnId="{B3C218E8-1D11-4B28-BBCF-8F097EF84E9B}">
      <dgm:prSet/>
      <dgm:spPr/>
      <dgm:t>
        <a:bodyPr/>
        <a:lstStyle/>
        <a:p>
          <a:endParaRPr lang="ru-RU"/>
        </a:p>
      </dgm:t>
    </dgm:pt>
    <dgm:pt modelId="{FAD0C0F9-75B1-4662-B756-9663A64ECA92}" type="sibTrans" cxnId="{B3C218E8-1D11-4B28-BBCF-8F097EF84E9B}">
      <dgm:prSet/>
      <dgm:spPr/>
      <dgm:t>
        <a:bodyPr/>
        <a:lstStyle/>
        <a:p>
          <a:endParaRPr lang="ru-RU"/>
        </a:p>
      </dgm:t>
    </dgm:pt>
    <dgm:pt modelId="{3E15912C-0FA7-4777-926C-3418FCEA31D1}">
      <dgm:prSet phldrT="[Текст]" custT="1"/>
      <dgm:spPr/>
      <dgm:t>
        <a:bodyPr/>
        <a:lstStyle/>
        <a:p>
          <a:r>
            <a:rPr lang="ru-RU" sz="1200" dirty="0" smtClean="0"/>
            <a:t>Между ребрами  и позвонками</a:t>
          </a:r>
          <a:endParaRPr lang="ru-RU" sz="1200" dirty="0"/>
        </a:p>
      </dgm:t>
    </dgm:pt>
    <dgm:pt modelId="{91F3B305-62E2-4FE6-AAB9-FA0B27E7D6E8}" type="parTrans" cxnId="{88F4133A-891E-41D1-95E3-B1698A93F856}">
      <dgm:prSet/>
      <dgm:spPr/>
      <dgm:t>
        <a:bodyPr/>
        <a:lstStyle/>
        <a:p>
          <a:endParaRPr lang="ru-RU"/>
        </a:p>
      </dgm:t>
    </dgm:pt>
    <dgm:pt modelId="{FEE1E354-6511-43F7-A93D-ADD2C26012C6}" type="sibTrans" cxnId="{88F4133A-891E-41D1-95E3-B1698A93F856}">
      <dgm:prSet/>
      <dgm:spPr/>
      <dgm:t>
        <a:bodyPr/>
        <a:lstStyle/>
        <a:p>
          <a:endParaRPr lang="ru-RU"/>
        </a:p>
      </dgm:t>
    </dgm:pt>
    <dgm:pt modelId="{6848713C-6963-404D-9F94-A96F750E26BF}">
      <dgm:prSet custT="1"/>
      <dgm:spPr/>
      <dgm:t>
        <a:bodyPr/>
        <a:lstStyle/>
        <a:p>
          <a:r>
            <a:rPr lang="ru-RU" sz="1400" b="1" dirty="0" smtClean="0"/>
            <a:t>Широкие </a:t>
          </a:r>
          <a:endParaRPr lang="ru-RU" sz="1400" b="1" dirty="0"/>
        </a:p>
      </dgm:t>
    </dgm:pt>
    <dgm:pt modelId="{D2F7BC55-876B-4FC5-AC1D-ED5E2C6B28D2}" type="parTrans" cxnId="{14596EEB-BC99-4404-91E2-DD9265D429D7}">
      <dgm:prSet/>
      <dgm:spPr/>
      <dgm:t>
        <a:bodyPr/>
        <a:lstStyle/>
        <a:p>
          <a:endParaRPr lang="ru-RU"/>
        </a:p>
      </dgm:t>
    </dgm:pt>
    <dgm:pt modelId="{C072FF2E-5972-40DB-B43B-BDC0014F291F}" type="sibTrans" cxnId="{14596EEB-BC99-4404-91E2-DD9265D429D7}">
      <dgm:prSet/>
      <dgm:spPr/>
      <dgm:t>
        <a:bodyPr/>
        <a:lstStyle/>
        <a:p>
          <a:endParaRPr lang="ru-RU"/>
        </a:p>
      </dgm:t>
    </dgm:pt>
    <dgm:pt modelId="{6D5485D7-371F-445F-A842-789AD05CC035}">
      <dgm:prSet custT="1"/>
      <dgm:spPr/>
      <dgm:t>
        <a:bodyPr/>
        <a:lstStyle/>
        <a:p>
          <a:r>
            <a:rPr lang="ru-RU" sz="1400" b="1" dirty="0" smtClean="0"/>
            <a:t>Круговые </a:t>
          </a:r>
          <a:endParaRPr lang="ru-RU" sz="1400" b="1" dirty="0"/>
        </a:p>
      </dgm:t>
    </dgm:pt>
    <dgm:pt modelId="{4EB80C2D-F470-4550-9B76-BCA4FC338F7B}" type="parTrans" cxnId="{BC42F3FC-56E9-4C59-8FAA-61D4FB962C92}">
      <dgm:prSet/>
      <dgm:spPr/>
      <dgm:t>
        <a:bodyPr/>
        <a:lstStyle/>
        <a:p>
          <a:endParaRPr lang="ru-RU"/>
        </a:p>
      </dgm:t>
    </dgm:pt>
    <dgm:pt modelId="{F7CD2870-A7D6-453E-B10E-01D72D3DBCB3}" type="sibTrans" cxnId="{BC42F3FC-56E9-4C59-8FAA-61D4FB962C92}">
      <dgm:prSet/>
      <dgm:spPr/>
      <dgm:t>
        <a:bodyPr/>
        <a:lstStyle/>
        <a:p>
          <a:endParaRPr lang="ru-RU"/>
        </a:p>
      </dgm:t>
    </dgm:pt>
    <dgm:pt modelId="{329610D6-F1DA-4112-B286-1FA743FA9071}">
      <dgm:prSet custT="1"/>
      <dgm:spPr/>
      <dgm:t>
        <a:bodyPr/>
        <a:lstStyle/>
        <a:p>
          <a:r>
            <a:rPr lang="ru-RU" sz="1100" dirty="0" smtClean="0"/>
            <a:t>На туловище</a:t>
          </a:r>
          <a:endParaRPr lang="ru-RU" sz="1100" dirty="0"/>
        </a:p>
      </dgm:t>
    </dgm:pt>
    <dgm:pt modelId="{E4A83DEE-57F2-4A22-9AFD-113A350E1AD0}" type="parTrans" cxnId="{1AD5B9AA-4B4D-4BAE-BD57-145263E2233E}">
      <dgm:prSet/>
      <dgm:spPr/>
      <dgm:t>
        <a:bodyPr/>
        <a:lstStyle/>
        <a:p>
          <a:endParaRPr lang="ru-RU"/>
        </a:p>
      </dgm:t>
    </dgm:pt>
    <dgm:pt modelId="{BA1441D9-71ED-423B-B574-90935B9FBD0B}" type="sibTrans" cxnId="{1AD5B9AA-4B4D-4BAE-BD57-145263E2233E}">
      <dgm:prSet/>
      <dgm:spPr/>
      <dgm:t>
        <a:bodyPr/>
        <a:lstStyle/>
        <a:p>
          <a:endParaRPr lang="ru-RU"/>
        </a:p>
      </dgm:t>
    </dgm:pt>
    <dgm:pt modelId="{05ECC548-7D84-4EB0-BCC8-5CE8EEEA4893}">
      <dgm:prSet custT="1"/>
      <dgm:spPr/>
      <dgm:t>
        <a:bodyPr/>
        <a:lstStyle/>
        <a:p>
          <a:r>
            <a:rPr lang="ru-RU" sz="1100" dirty="0" smtClean="0"/>
            <a:t>Вокруг глаз, рта и анального отверстия</a:t>
          </a:r>
          <a:endParaRPr lang="ru-RU" sz="1100" dirty="0"/>
        </a:p>
      </dgm:t>
    </dgm:pt>
    <dgm:pt modelId="{87B3B244-9FDF-4EF1-A03A-6C1CDBE6A449}" type="parTrans" cxnId="{EEB21A3B-12EA-4CBE-98CC-A9ED386523E1}">
      <dgm:prSet/>
      <dgm:spPr/>
      <dgm:t>
        <a:bodyPr/>
        <a:lstStyle/>
        <a:p>
          <a:endParaRPr lang="ru-RU"/>
        </a:p>
      </dgm:t>
    </dgm:pt>
    <dgm:pt modelId="{7D6FAD5F-7B01-4E72-BB23-EF4C4040ECC9}" type="sibTrans" cxnId="{EEB21A3B-12EA-4CBE-98CC-A9ED386523E1}">
      <dgm:prSet/>
      <dgm:spPr/>
      <dgm:t>
        <a:bodyPr/>
        <a:lstStyle/>
        <a:p>
          <a:endParaRPr lang="ru-RU"/>
        </a:p>
      </dgm:t>
    </dgm:pt>
    <dgm:pt modelId="{14BB81BF-E385-4AB6-A247-0DDFF6F74FA5}" type="pres">
      <dgm:prSet presAssocID="{556B3041-CD2D-4116-96F3-4B2E8AE81DA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ABF579B-5FB8-4834-B006-761152B1E7D9}" type="pres">
      <dgm:prSet presAssocID="{3F911159-DE5F-4A22-99F0-5F736A016A93}" presName="hierRoot1" presStyleCnt="0"/>
      <dgm:spPr/>
    </dgm:pt>
    <dgm:pt modelId="{AA7973AC-111B-4766-87DD-7F95FCD5BA45}" type="pres">
      <dgm:prSet presAssocID="{3F911159-DE5F-4A22-99F0-5F736A016A93}" presName="composite" presStyleCnt="0"/>
      <dgm:spPr/>
    </dgm:pt>
    <dgm:pt modelId="{4DD6BA2F-1F51-465F-A674-E7F9E782017D}" type="pres">
      <dgm:prSet presAssocID="{3F911159-DE5F-4A22-99F0-5F736A016A93}" presName="background" presStyleLbl="node0" presStyleIdx="0" presStyleCnt="1"/>
      <dgm:spPr/>
    </dgm:pt>
    <dgm:pt modelId="{1F496D2E-D4AB-471B-9A89-F92E3823B5A0}" type="pres">
      <dgm:prSet presAssocID="{3F911159-DE5F-4A22-99F0-5F736A016A93}" presName="text" presStyleLbl="fgAcc0" presStyleIdx="0" presStyleCnt="1" custScaleX="279156" custScaleY="2190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15474F-5D85-4CE1-B427-88A30B1D1B8D}" type="pres">
      <dgm:prSet presAssocID="{3F911159-DE5F-4A22-99F0-5F736A016A93}" presName="hierChild2" presStyleCnt="0"/>
      <dgm:spPr/>
    </dgm:pt>
    <dgm:pt modelId="{1F71F78A-8DBF-4351-AC56-4FACBFD7E610}" type="pres">
      <dgm:prSet presAssocID="{8010CF4E-0F46-4617-BB89-D99014B3E205}" presName="Name10" presStyleLbl="parChTrans1D2" presStyleIdx="0" presStyleCnt="4"/>
      <dgm:spPr/>
      <dgm:t>
        <a:bodyPr/>
        <a:lstStyle/>
        <a:p>
          <a:endParaRPr lang="ru-RU"/>
        </a:p>
      </dgm:t>
    </dgm:pt>
    <dgm:pt modelId="{F7CFF5C6-4F0C-4EB7-B3CA-29DAC02E7524}" type="pres">
      <dgm:prSet presAssocID="{5B9B44F8-ADBF-477E-923F-1035C8F8B04B}" presName="hierRoot2" presStyleCnt="0"/>
      <dgm:spPr/>
    </dgm:pt>
    <dgm:pt modelId="{A6F22C14-3357-4D7C-BFAB-809320FE329A}" type="pres">
      <dgm:prSet presAssocID="{5B9B44F8-ADBF-477E-923F-1035C8F8B04B}" presName="composite2" presStyleCnt="0"/>
      <dgm:spPr/>
    </dgm:pt>
    <dgm:pt modelId="{13705892-51EE-4E5B-8AE8-FA2D3A1A6372}" type="pres">
      <dgm:prSet presAssocID="{5B9B44F8-ADBF-477E-923F-1035C8F8B04B}" presName="background2" presStyleLbl="node2" presStyleIdx="0" presStyleCnt="4"/>
      <dgm:spPr/>
    </dgm:pt>
    <dgm:pt modelId="{512F2BA1-94C9-49D2-833B-4CDFF83468F6}" type="pres">
      <dgm:prSet presAssocID="{5B9B44F8-ADBF-477E-923F-1035C8F8B04B}" presName="text2" presStyleLbl="fgAcc2" presStyleIdx="0" presStyleCnt="4" custScaleX="130010" custScaleY="185434" custLinFactNeighborX="-5414" custLinFactNeighborY="-12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262276-4681-4077-BD0B-0CF25686F578}" type="pres">
      <dgm:prSet presAssocID="{5B9B44F8-ADBF-477E-923F-1035C8F8B04B}" presName="hierChild3" presStyleCnt="0"/>
      <dgm:spPr/>
    </dgm:pt>
    <dgm:pt modelId="{8A577AF5-15F9-4661-9611-D68027797158}" type="pres">
      <dgm:prSet presAssocID="{6A5C2656-9AF3-4E3F-B8CB-DC9EC23D3970}" presName="Name17" presStyleLbl="parChTrans1D3" presStyleIdx="0" presStyleCnt="4"/>
      <dgm:spPr/>
      <dgm:t>
        <a:bodyPr/>
        <a:lstStyle/>
        <a:p>
          <a:endParaRPr lang="ru-RU"/>
        </a:p>
      </dgm:t>
    </dgm:pt>
    <dgm:pt modelId="{C7E05DA2-581B-4B63-8129-3BD0A088147E}" type="pres">
      <dgm:prSet presAssocID="{EAABB1A1-B64F-4306-94FD-ED32B2D540AB}" presName="hierRoot3" presStyleCnt="0"/>
      <dgm:spPr/>
    </dgm:pt>
    <dgm:pt modelId="{A0F2321B-E482-4E18-A9D1-C5AE6E42D4B9}" type="pres">
      <dgm:prSet presAssocID="{EAABB1A1-B64F-4306-94FD-ED32B2D540AB}" presName="composite3" presStyleCnt="0"/>
      <dgm:spPr/>
    </dgm:pt>
    <dgm:pt modelId="{0CE6C6FF-9E22-4F8C-941D-1097825AA24B}" type="pres">
      <dgm:prSet presAssocID="{EAABB1A1-B64F-4306-94FD-ED32B2D540AB}" presName="background3" presStyleLbl="node3" presStyleIdx="0" presStyleCnt="4"/>
      <dgm:spPr/>
    </dgm:pt>
    <dgm:pt modelId="{572960C7-F591-4625-925D-EC86BC8ECF2F}" type="pres">
      <dgm:prSet presAssocID="{EAABB1A1-B64F-4306-94FD-ED32B2D540AB}" presName="text3" presStyleLbl="fgAcc3" presStyleIdx="0" presStyleCnt="4" custScaleX="1200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9B31C1-9A61-41E0-BC34-86BFC711D69E}" type="pres">
      <dgm:prSet presAssocID="{EAABB1A1-B64F-4306-94FD-ED32B2D540AB}" presName="hierChild4" presStyleCnt="0"/>
      <dgm:spPr/>
    </dgm:pt>
    <dgm:pt modelId="{1E0F304B-21BB-4075-8C05-0684DB1BC3BB}" type="pres">
      <dgm:prSet presAssocID="{E13A67F1-43DF-44A1-A202-46816C16A890}" presName="Name10" presStyleLbl="parChTrans1D2" presStyleIdx="1" presStyleCnt="4"/>
      <dgm:spPr/>
      <dgm:t>
        <a:bodyPr/>
        <a:lstStyle/>
        <a:p>
          <a:endParaRPr lang="ru-RU"/>
        </a:p>
      </dgm:t>
    </dgm:pt>
    <dgm:pt modelId="{B7FFAE2A-AA56-44D8-85ED-90D995CE7570}" type="pres">
      <dgm:prSet presAssocID="{5D2AA630-BE98-4B86-BEE3-5BA514196F60}" presName="hierRoot2" presStyleCnt="0"/>
      <dgm:spPr/>
    </dgm:pt>
    <dgm:pt modelId="{4FA410A3-4B74-483A-9AB6-3C1B08A9C054}" type="pres">
      <dgm:prSet presAssocID="{5D2AA630-BE98-4B86-BEE3-5BA514196F60}" presName="composite2" presStyleCnt="0"/>
      <dgm:spPr/>
    </dgm:pt>
    <dgm:pt modelId="{8E2AB858-561B-46C5-A027-0CF0D438CA63}" type="pres">
      <dgm:prSet presAssocID="{5D2AA630-BE98-4B86-BEE3-5BA514196F60}" presName="background2" presStyleLbl="node2" presStyleIdx="1" presStyleCnt="4"/>
      <dgm:spPr/>
    </dgm:pt>
    <dgm:pt modelId="{73579968-E6FB-4A01-9693-33AE2A39B62F}" type="pres">
      <dgm:prSet presAssocID="{5D2AA630-BE98-4B86-BEE3-5BA514196F60}" presName="text2" presStyleLbl="fgAcc2" presStyleIdx="1" presStyleCnt="4" custScaleX="144649" custScaleY="1846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F35BB4-45B3-4856-853B-871166E276F2}" type="pres">
      <dgm:prSet presAssocID="{5D2AA630-BE98-4B86-BEE3-5BA514196F60}" presName="hierChild3" presStyleCnt="0"/>
      <dgm:spPr/>
    </dgm:pt>
    <dgm:pt modelId="{7B9191E9-EE21-480A-B4DE-938A3F1BD081}" type="pres">
      <dgm:prSet presAssocID="{91F3B305-62E2-4FE6-AAB9-FA0B27E7D6E8}" presName="Name17" presStyleLbl="parChTrans1D3" presStyleIdx="1" presStyleCnt="4"/>
      <dgm:spPr/>
      <dgm:t>
        <a:bodyPr/>
        <a:lstStyle/>
        <a:p>
          <a:endParaRPr lang="ru-RU"/>
        </a:p>
      </dgm:t>
    </dgm:pt>
    <dgm:pt modelId="{AA4B7CFE-487B-4B0C-AAAA-BC1D84F14283}" type="pres">
      <dgm:prSet presAssocID="{3E15912C-0FA7-4777-926C-3418FCEA31D1}" presName="hierRoot3" presStyleCnt="0"/>
      <dgm:spPr/>
    </dgm:pt>
    <dgm:pt modelId="{BF805CFF-0D1B-4D85-8A7C-760B0D674B60}" type="pres">
      <dgm:prSet presAssocID="{3E15912C-0FA7-4777-926C-3418FCEA31D1}" presName="composite3" presStyleCnt="0"/>
      <dgm:spPr/>
    </dgm:pt>
    <dgm:pt modelId="{FFAD5716-1A27-41A9-85E1-B10008466651}" type="pres">
      <dgm:prSet presAssocID="{3E15912C-0FA7-4777-926C-3418FCEA31D1}" presName="background3" presStyleLbl="node3" presStyleIdx="1" presStyleCnt="4"/>
      <dgm:spPr/>
    </dgm:pt>
    <dgm:pt modelId="{64C24999-2133-44F8-ACA1-A1C981EBB6CA}" type="pres">
      <dgm:prSet presAssocID="{3E15912C-0FA7-4777-926C-3418FCEA31D1}" presName="text3" presStyleLbl="fgAcc3" presStyleIdx="1" presStyleCnt="4" custScaleX="161396" custScaleY="1792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A2459F-1837-4100-853F-3B1F9A55D0AB}" type="pres">
      <dgm:prSet presAssocID="{3E15912C-0FA7-4777-926C-3418FCEA31D1}" presName="hierChild4" presStyleCnt="0"/>
      <dgm:spPr/>
    </dgm:pt>
    <dgm:pt modelId="{9ED3B902-369E-42C2-8544-F345331C3570}" type="pres">
      <dgm:prSet presAssocID="{D2F7BC55-876B-4FC5-AC1D-ED5E2C6B28D2}" presName="Name10" presStyleLbl="parChTrans1D2" presStyleIdx="2" presStyleCnt="4"/>
      <dgm:spPr/>
      <dgm:t>
        <a:bodyPr/>
        <a:lstStyle/>
        <a:p>
          <a:endParaRPr lang="ru-RU"/>
        </a:p>
      </dgm:t>
    </dgm:pt>
    <dgm:pt modelId="{B9C78C36-B738-4F11-A564-0D94A0C114A1}" type="pres">
      <dgm:prSet presAssocID="{6848713C-6963-404D-9F94-A96F750E26BF}" presName="hierRoot2" presStyleCnt="0"/>
      <dgm:spPr/>
    </dgm:pt>
    <dgm:pt modelId="{9659C37B-FEB8-4ED5-988D-32D89CFC63B9}" type="pres">
      <dgm:prSet presAssocID="{6848713C-6963-404D-9F94-A96F750E26BF}" presName="composite2" presStyleCnt="0"/>
      <dgm:spPr/>
    </dgm:pt>
    <dgm:pt modelId="{B007A97C-F314-4836-8BA3-F85E241B051C}" type="pres">
      <dgm:prSet presAssocID="{6848713C-6963-404D-9F94-A96F750E26BF}" presName="background2" presStyleLbl="node2" presStyleIdx="2" presStyleCnt="4"/>
      <dgm:spPr/>
    </dgm:pt>
    <dgm:pt modelId="{859DF83D-06C3-46A3-976D-B05C5CFB4702}" type="pres">
      <dgm:prSet presAssocID="{6848713C-6963-404D-9F94-A96F750E26BF}" presName="text2" presStyleLbl="fgAcc2" presStyleIdx="2" presStyleCnt="4" custScaleX="141670" custScaleY="1828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3DD069-2838-4C92-977B-3A249420DF47}" type="pres">
      <dgm:prSet presAssocID="{6848713C-6963-404D-9F94-A96F750E26BF}" presName="hierChild3" presStyleCnt="0"/>
      <dgm:spPr/>
    </dgm:pt>
    <dgm:pt modelId="{DB169231-2E98-4FE5-B534-31E2DF7F6850}" type="pres">
      <dgm:prSet presAssocID="{E4A83DEE-57F2-4A22-9AFD-113A350E1AD0}" presName="Name17" presStyleLbl="parChTrans1D3" presStyleIdx="2" presStyleCnt="4"/>
      <dgm:spPr/>
      <dgm:t>
        <a:bodyPr/>
        <a:lstStyle/>
        <a:p>
          <a:endParaRPr lang="ru-RU"/>
        </a:p>
      </dgm:t>
    </dgm:pt>
    <dgm:pt modelId="{FA256890-1E82-4D5F-825B-F50EA929E3CA}" type="pres">
      <dgm:prSet presAssocID="{329610D6-F1DA-4112-B286-1FA743FA9071}" presName="hierRoot3" presStyleCnt="0"/>
      <dgm:spPr/>
    </dgm:pt>
    <dgm:pt modelId="{B51C7075-109D-42F1-AB63-FC2E17EEE4C5}" type="pres">
      <dgm:prSet presAssocID="{329610D6-F1DA-4112-B286-1FA743FA9071}" presName="composite3" presStyleCnt="0"/>
      <dgm:spPr/>
    </dgm:pt>
    <dgm:pt modelId="{6795A524-0925-469A-A4B4-28853B943BFB}" type="pres">
      <dgm:prSet presAssocID="{329610D6-F1DA-4112-B286-1FA743FA9071}" presName="background3" presStyleLbl="node3" presStyleIdx="2" presStyleCnt="4"/>
      <dgm:spPr/>
    </dgm:pt>
    <dgm:pt modelId="{6E846392-FF0B-49C4-8FA8-0B864FFAE645}" type="pres">
      <dgm:prSet presAssocID="{329610D6-F1DA-4112-B286-1FA743FA9071}" presName="text3" presStyleLbl="fgAcc3" presStyleIdx="2" presStyleCnt="4" custScaleX="1059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B9E014-D6FA-4312-A809-96C5955382B5}" type="pres">
      <dgm:prSet presAssocID="{329610D6-F1DA-4112-B286-1FA743FA9071}" presName="hierChild4" presStyleCnt="0"/>
      <dgm:spPr/>
    </dgm:pt>
    <dgm:pt modelId="{DDD9F772-A5F5-417F-B563-98C07E670E22}" type="pres">
      <dgm:prSet presAssocID="{4EB80C2D-F470-4550-9B76-BCA4FC338F7B}" presName="Name10" presStyleLbl="parChTrans1D2" presStyleIdx="3" presStyleCnt="4"/>
      <dgm:spPr/>
      <dgm:t>
        <a:bodyPr/>
        <a:lstStyle/>
        <a:p>
          <a:endParaRPr lang="ru-RU"/>
        </a:p>
      </dgm:t>
    </dgm:pt>
    <dgm:pt modelId="{7BCEA12A-09F6-4E91-8160-6762DC68A056}" type="pres">
      <dgm:prSet presAssocID="{6D5485D7-371F-445F-A842-789AD05CC035}" presName="hierRoot2" presStyleCnt="0"/>
      <dgm:spPr/>
    </dgm:pt>
    <dgm:pt modelId="{DA07DF4B-1582-4751-9553-8048E442DAF7}" type="pres">
      <dgm:prSet presAssocID="{6D5485D7-371F-445F-A842-789AD05CC035}" presName="composite2" presStyleCnt="0"/>
      <dgm:spPr/>
    </dgm:pt>
    <dgm:pt modelId="{51B8C43F-69BB-44F1-A0F8-1C35A73A0FF1}" type="pres">
      <dgm:prSet presAssocID="{6D5485D7-371F-445F-A842-789AD05CC035}" presName="background2" presStyleLbl="node2" presStyleIdx="3" presStyleCnt="4"/>
      <dgm:spPr/>
    </dgm:pt>
    <dgm:pt modelId="{64EE86FF-B4BF-45DC-AF51-D6AE30EF11FA}" type="pres">
      <dgm:prSet presAssocID="{6D5485D7-371F-445F-A842-789AD05CC035}" presName="text2" presStyleLbl="fgAcc2" presStyleIdx="3" presStyleCnt="4" custScaleX="169140" custScaleY="1828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DAF5CF-BA34-40BE-AC48-770696A1E666}" type="pres">
      <dgm:prSet presAssocID="{6D5485D7-371F-445F-A842-789AD05CC035}" presName="hierChild3" presStyleCnt="0"/>
      <dgm:spPr/>
    </dgm:pt>
    <dgm:pt modelId="{2AECF92E-003F-4094-9482-E2252315528D}" type="pres">
      <dgm:prSet presAssocID="{87B3B244-9FDF-4EF1-A03A-6C1CDBE6A449}" presName="Name17" presStyleLbl="parChTrans1D3" presStyleIdx="3" presStyleCnt="4"/>
      <dgm:spPr/>
      <dgm:t>
        <a:bodyPr/>
        <a:lstStyle/>
        <a:p>
          <a:endParaRPr lang="ru-RU"/>
        </a:p>
      </dgm:t>
    </dgm:pt>
    <dgm:pt modelId="{AF3338C2-4262-45F8-9B93-477C74606CA6}" type="pres">
      <dgm:prSet presAssocID="{05ECC548-7D84-4EB0-BCC8-5CE8EEEA4893}" presName="hierRoot3" presStyleCnt="0"/>
      <dgm:spPr/>
    </dgm:pt>
    <dgm:pt modelId="{DB49242F-8179-4D51-B791-953A58AB9509}" type="pres">
      <dgm:prSet presAssocID="{05ECC548-7D84-4EB0-BCC8-5CE8EEEA4893}" presName="composite3" presStyleCnt="0"/>
      <dgm:spPr/>
    </dgm:pt>
    <dgm:pt modelId="{5C120C84-165D-4CC8-8D64-509C4EB00375}" type="pres">
      <dgm:prSet presAssocID="{05ECC548-7D84-4EB0-BCC8-5CE8EEEA4893}" presName="background3" presStyleLbl="node3" presStyleIdx="3" presStyleCnt="4"/>
      <dgm:spPr/>
    </dgm:pt>
    <dgm:pt modelId="{2365C49B-A06C-4D90-BF08-7A1F2B5DF2E0}" type="pres">
      <dgm:prSet presAssocID="{05ECC548-7D84-4EB0-BCC8-5CE8EEEA4893}" presName="text3" presStyleLbl="fgAcc3" presStyleIdx="3" presStyleCnt="4" custScaleX="157249" custScaleY="1425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BBB873-948B-46D2-8C35-845F32CC8660}" type="pres">
      <dgm:prSet presAssocID="{05ECC548-7D84-4EB0-BCC8-5CE8EEEA4893}" presName="hierChild4" presStyleCnt="0"/>
      <dgm:spPr/>
    </dgm:pt>
  </dgm:ptLst>
  <dgm:cxnLst>
    <dgm:cxn modelId="{A296FF2A-03A3-46D4-BC03-6295B49AA780}" srcId="{556B3041-CD2D-4116-96F3-4B2E8AE81DA2}" destId="{3F911159-DE5F-4A22-99F0-5F736A016A93}" srcOrd="0" destOrd="0" parTransId="{905CC753-53A2-4E8C-8391-9CF260606461}" sibTransId="{57131282-952A-4A79-BFFB-18B5B32FE735}"/>
    <dgm:cxn modelId="{2929B4AC-1FA0-4744-9344-62C405F9284C}" type="presOf" srcId="{4EB80C2D-F470-4550-9B76-BCA4FC338F7B}" destId="{DDD9F772-A5F5-417F-B563-98C07E670E22}" srcOrd="0" destOrd="0" presId="urn:microsoft.com/office/officeart/2005/8/layout/hierarchy1"/>
    <dgm:cxn modelId="{BC42F3FC-56E9-4C59-8FAA-61D4FB962C92}" srcId="{3F911159-DE5F-4A22-99F0-5F736A016A93}" destId="{6D5485D7-371F-445F-A842-789AD05CC035}" srcOrd="3" destOrd="0" parTransId="{4EB80C2D-F470-4550-9B76-BCA4FC338F7B}" sibTransId="{F7CD2870-A7D6-453E-B10E-01D72D3DBCB3}"/>
    <dgm:cxn modelId="{EEB21A3B-12EA-4CBE-98CC-A9ED386523E1}" srcId="{6D5485D7-371F-445F-A842-789AD05CC035}" destId="{05ECC548-7D84-4EB0-BCC8-5CE8EEEA4893}" srcOrd="0" destOrd="0" parTransId="{87B3B244-9FDF-4EF1-A03A-6C1CDBE6A449}" sibTransId="{7D6FAD5F-7B01-4E72-BB23-EF4C4040ECC9}"/>
    <dgm:cxn modelId="{728E689E-71DE-4BBB-8EB3-708ACE8B7168}" type="presOf" srcId="{EAABB1A1-B64F-4306-94FD-ED32B2D540AB}" destId="{572960C7-F591-4625-925D-EC86BC8ECF2F}" srcOrd="0" destOrd="0" presId="urn:microsoft.com/office/officeart/2005/8/layout/hierarchy1"/>
    <dgm:cxn modelId="{5D8B43E1-6BD9-4852-923A-B1BB6661D3FE}" type="presOf" srcId="{5B9B44F8-ADBF-477E-923F-1035C8F8B04B}" destId="{512F2BA1-94C9-49D2-833B-4CDFF83468F6}" srcOrd="0" destOrd="0" presId="urn:microsoft.com/office/officeart/2005/8/layout/hierarchy1"/>
    <dgm:cxn modelId="{57312577-6C9C-4222-BE31-9A9ACC43E284}" type="presOf" srcId="{E4A83DEE-57F2-4A22-9AFD-113A350E1AD0}" destId="{DB169231-2E98-4FE5-B534-31E2DF7F6850}" srcOrd="0" destOrd="0" presId="urn:microsoft.com/office/officeart/2005/8/layout/hierarchy1"/>
    <dgm:cxn modelId="{6D901443-6277-42FC-8431-2E0A172A6B62}" srcId="{3F911159-DE5F-4A22-99F0-5F736A016A93}" destId="{5B9B44F8-ADBF-477E-923F-1035C8F8B04B}" srcOrd="0" destOrd="0" parTransId="{8010CF4E-0F46-4617-BB89-D99014B3E205}" sibTransId="{18E0F5FC-4C15-4190-904E-5C78BCB43C1D}"/>
    <dgm:cxn modelId="{9CECC581-BF26-4DA3-9FCE-E7B07D1F749C}" type="presOf" srcId="{8010CF4E-0F46-4617-BB89-D99014B3E205}" destId="{1F71F78A-8DBF-4351-AC56-4FACBFD7E610}" srcOrd="0" destOrd="0" presId="urn:microsoft.com/office/officeart/2005/8/layout/hierarchy1"/>
    <dgm:cxn modelId="{1AD5B9AA-4B4D-4BAE-BD57-145263E2233E}" srcId="{6848713C-6963-404D-9F94-A96F750E26BF}" destId="{329610D6-F1DA-4112-B286-1FA743FA9071}" srcOrd="0" destOrd="0" parTransId="{E4A83DEE-57F2-4A22-9AFD-113A350E1AD0}" sibTransId="{BA1441D9-71ED-423B-B574-90935B9FBD0B}"/>
    <dgm:cxn modelId="{B3C218E8-1D11-4B28-BBCF-8F097EF84E9B}" srcId="{3F911159-DE5F-4A22-99F0-5F736A016A93}" destId="{5D2AA630-BE98-4B86-BEE3-5BA514196F60}" srcOrd="1" destOrd="0" parTransId="{E13A67F1-43DF-44A1-A202-46816C16A890}" sibTransId="{FAD0C0F9-75B1-4662-B756-9663A64ECA92}"/>
    <dgm:cxn modelId="{17F8FE57-5906-48C4-B12F-8B1338455A92}" srcId="{5B9B44F8-ADBF-477E-923F-1035C8F8B04B}" destId="{EAABB1A1-B64F-4306-94FD-ED32B2D540AB}" srcOrd="0" destOrd="0" parTransId="{6A5C2656-9AF3-4E3F-B8CB-DC9EC23D3970}" sibTransId="{11DF445B-3D51-478E-B17B-E1F2D6F230A5}"/>
    <dgm:cxn modelId="{0BB5AD77-F53C-4B15-9B3B-C5BEFB15C890}" type="presOf" srcId="{6848713C-6963-404D-9F94-A96F750E26BF}" destId="{859DF83D-06C3-46A3-976D-B05C5CFB4702}" srcOrd="0" destOrd="0" presId="urn:microsoft.com/office/officeart/2005/8/layout/hierarchy1"/>
    <dgm:cxn modelId="{88F4133A-891E-41D1-95E3-B1698A93F856}" srcId="{5D2AA630-BE98-4B86-BEE3-5BA514196F60}" destId="{3E15912C-0FA7-4777-926C-3418FCEA31D1}" srcOrd="0" destOrd="0" parTransId="{91F3B305-62E2-4FE6-AAB9-FA0B27E7D6E8}" sibTransId="{FEE1E354-6511-43F7-A93D-ADD2C26012C6}"/>
    <dgm:cxn modelId="{CEFF727A-3EE8-4C63-AF44-D41D90C9978B}" type="presOf" srcId="{5D2AA630-BE98-4B86-BEE3-5BA514196F60}" destId="{73579968-E6FB-4A01-9693-33AE2A39B62F}" srcOrd="0" destOrd="0" presId="urn:microsoft.com/office/officeart/2005/8/layout/hierarchy1"/>
    <dgm:cxn modelId="{5D239984-AE93-4145-B6F1-AEE40C6CB47C}" type="presOf" srcId="{556B3041-CD2D-4116-96F3-4B2E8AE81DA2}" destId="{14BB81BF-E385-4AB6-A247-0DDFF6F74FA5}" srcOrd="0" destOrd="0" presId="urn:microsoft.com/office/officeart/2005/8/layout/hierarchy1"/>
    <dgm:cxn modelId="{E601A910-6114-4DB8-9E01-037B712D517C}" type="presOf" srcId="{05ECC548-7D84-4EB0-BCC8-5CE8EEEA4893}" destId="{2365C49B-A06C-4D90-BF08-7A1F2B5DF2E0}" srcOrd="0" destOrd="0" presId="urn:microsoft.com/office/officeart/2005/8/layout/hierarchy1"/>
    <dgm:cxn modelId="{AF37385E-04DA-4C21-8925-BB92DC343DA0}" type="presOf" srcId="{3E15912C-0FA7-4777-926C-3418FCEA31D1}" destId="{64C24999-2133-44F8-ACA1-A1C981EBB6CA}" srcOrd="0" destOrd="0" presId="urn:microsoft.com/office/officeart/2005/8/layout/hierarchy1"/>
    <dgm:cxn modelId="{CF3B17BA-2C3F-47D2-B745-E5BAF1B29BE4}" type="presOf" srcId="{6D5485D7-371F-445F-A842-789AD05CC035}" destId="{64EE86FF-B4BF-45DC-AF51-D6AE30EF11FA}" srcOrd="0" destOrd="0" presId="urn:microsoft.com/office/officeart/2005/8/layout/hierarchy1"/>
    <dgm:cxn modelId="{3CD4D94E-864E-4FC2-A6CE-7ADA20FF4FAE}" type="presOf" srcId="{329610D6-F1DA-4112-B286-1FA743FA9071}" destId="{6E846392-FF0B-49C4-8FA8-0B864FFAE645}" srcOrd="0" destOrd="0" presId="urn:microsoft.com/office/officeart/2005/8/layout/hierarchy1"/>
    <dgm:cxn modelId="{F41C476C-AECB-4D5E-B387-75F13BE4A7C1}" type="presOf" srcId="{6A5C2656-9AF3-4E3F-B8CB-DC9EC23D3970}" destId="{8A577AF5-15F9-4661-9611-D68027797158}" srcOrd="0" destOrd="0" presId="urn:microsoft.com/office/officeart/2005/8/layout/hierarchy1"/>
    <dgm:cxn modelId="{AC8C7075-180D-4779-90C4-8007FD7F92D8}" type="presOf" srcId="{D2F7BC55-876B-4FC5-AC1D-ED5E2C6B28D2}" destId="{9ED3B902-369E-42C2-8544-F345331C3570}" srcOrd="0" destOrd="0" presId="urn:microsoft.com/office/officeart/2005/8/layout/hierarchy1"/>
    <dgm:cxn modelId="{14596EEB-BC99-4404-91E2-DD9265D429D7}" srcId="{3F911159-DE5F-4A22-99F0-5F736A016A93}" destId="{6848713C-6963-404D-9F94-A96F750E26BF}" srcOrd="2" destOrd="0" parTransId="{D2F7BC55-876B-4FC5-AC1D-ED5E2C6B28D2}" sibTransId="{C072FF2E-5972-40DB-B43B-BDC0014F291F}"/>
    <dgm:cxn modelId="{68010B8A-E8F3-4FE9-AC67-9E951815213A}" type="presOf" srcId="{E13A67F1-43DF-44A1-A202-46816C16A890}" destId="{1E0F304B-21BB-4075-8C05-0684DB1BC3BB}" srcOrd="0" destOrd="0" presId="urn:microsoft.com/office/officeart/2005/8/layout/hierarchy1"/>
    <dgm:cxn modelId="{B42F27BA-90F2-499E-ABA6-9A5ABA02C017}" type="presOf" srcId="{3F911159-DE5F-4A22-99F0-5F736A016A93}" destId="{1F496D2E-D4AB-471B-9A89-F92E3823B5A0}" srcOrd="0" destOrd="0" presId="urn:microsoft.com/office/officeart/2005/8/layout/hierarchy1"/>
    <dgm:cxn modelId="{B2F0982D-0D1A-4BB6-B3D5-99088EBCBCE3}" type="presOf" srcId="{91F3B305-62E2-4FE6-AAB9-FA0B27E7D6E8}" destId="{7B9191E9-EE21-480A-B4DE-938A3F1BD081}" srcOrd="0" destOrd="0" presId="urn:microsoft.com/office/officeart/2005/8/layout/hierarchy1"/>
    <dgm:cxn modelId="{DBAEB879-11B2-4691-894A-496D035EBA0E}" type="presOf" srcId="{87B3B244-9FDF-4EF1-A03A-6C1CDBE6A449}" destId="{2AECF92E-003F-4094-9482-E2252315528D}" srcOrd="0" destOrd="0" presId="urn:microsoft.com/office/officeart/2005/8/layout/hierarchy1"/>
    <dgm:cxn modelId="{79895E16-D216-43FA-9CF9-D5ED635B938E}" type="presParOf" srcId="{14BB81BF-E385-4AB6-A247-0DDFF6F74FA5}" destId="{8ABF579B-5FB8-4834-B006-761152B1E7D9}" srcOrd="0" destOrd="0" presId="urn:microsoft.com/office/officeart/2005/8/layout/hierarchy1"/>
    <dgm:cxn modelId="{302F1DA6-F9CB-48C7-BC4B-D43135ED49F3}" type="presParOf" srcId="{8ABF579B-5FB8-4834-B006-761152B1E7D9}" destId="{AA7973AC-111B-4766-87DD-7F95FCD5BA45}" srcOrd="0" destOrd="0" presId="urn:microsoft.com/office/officeart/2005/8/layout/hierarchy1"/>
    <dgm:cxn modelId="{7B4F2909-9D0F-4388-9FFD-A967ABB76C88}" type="presParOf" srcId="{AA7973AC-111B-4766-87DD-7F95FCD5BA45}" destId="{4DD6BA2F-1F51-465F-A674-E7F9E782017D}" srcOrd="0" destOrd="0" presId="urn:microsoft.com/office/officeart/2005/8/layout/hierarchy1"/>
    <dgm:cxn modelId="{006C69E2-D7C6-4713-A316-4E214172FA8E}" type="presParOf" srcId="{AA7973AC-111B-4766-87DD-7F95FCD5BA45}" destId="{1F496D2E-D4AB-471B-9A89-F92E3823B5A0}" srcOrd="1" destOrd="0" presId="urn:microsoft.com/office/officeart/2005/8/layout/hierarchy1"/>
    <dgm:cxn modelId="{33872C09-2F94-4DE9-920C-734D7C0AD33E}" type="presParOf" srcId="{8ABF579B-5FB8-4834-B006-761152B1E7D9}" destId="{C015474F-5D85-4CE1-B427-88A30B1D1B8D}" srcOrd="1" destOrd="0" presId="urn:microsoft.com/office/officeart/2005/8/layout/hierarchy1"/>
    <dgm:cxn modelId="{F8184984-374D-44F7-89F7-A67DF89C40F6}" type="presParOf" srcId="{C015474F-5D85-4CE1-B427-88A30B1D1B8D}" destId="{1F71F78A-8DBF-4351-AC56-4FACBFD7E610}" srcOrd="0" destOrd="0" presId="urn:microsoft.com/office/officeart/2005/8/layout/hierarchy1"/>
    <dgm:cxn modelId="{4D4D88F5-2D7C-49E4-943D-F6F4354B3AD5}" type="presParOf" srcId="{C015474F-5D85-4CE1-B427-88A30B1D1B8D}" destId="{F7CFF5C6-4F0C-4EB7-B3CA-29DAC02E7524}" srcOrd="1" destOrd="0" presId="urn:microsoft.com/office/officeart/2005/8/layout/hierarchy1"/>
    <dgm:cxn modelId="{24164DEB-ABBE-4421-9CDF-B8BE220F4DA8}" type="presParOf" srcId="{F7CFF5C6-4F0C-4EB7-B3CA-29DAC02E7524}" destId="{A6F22C14-3357-4D7C-BFAB-809320FE329A}" srcOrd="0" destOrd="0" presId="urn:microsoft.com/office/officeart/2005/8/layout/hierarchy1"/>
    <dgm:cxn modelId="{D137DC0A-4D7E-494B-8A36-8EE9854C9979}" type="presParOf" srcId="{A6F22C14-3357-4D7C-BFAB-809320FE329A}" destId="{13705892-51EE-4E5B-8AE8-FA2D3A1A6372}" srcOrd="0" destOrd="0" presId="urn:microsoft.com/office/officeart/2005/8/layout/hierarchy1"/>
    <dgm:cxn modelId="{B09EBA1D-81BF-4D0C-8F61-F037FE3B529E}" type="presParOf" srcId="{A6F22C14-3357-4D7C-BFAB-809320FE329A}" destId="{512F2BA1-94C9-49D2-833B-4CDFF83468F6}" srcOrd="1" destOrd="0" presId="urn:microsoft.com/office/officeart/2005/8/layout/hierarchy1"/>
    <dgm:cxn modelId="{5B3DC26A-7861-440A-BADD-B3EF8F92D46E}" type="presParOf" srcId="{F7CFF5C6-4F0C-4EB7-B3CA-29DAC02E7524}" destId="{7D262276-4681-4077-BD0B-0CF25686F578}" srcOrd="1" destOrd="0" presId="urn:microsoft.com/office/officeart/2005/8/layout/hierarchy1"/>
    <dgm:cxn modelId="{E1D8B734-3DF1-4767-B3C3-15D4BFBDF57D}" type="presParOf" srcId="{7D262276-4681-4077-BD0B-0CF25686F578}" destId="{8A577AF5-15F9-4661-9611-D68027797158}" srcOrd="0" destOrd="0" presId="urn:microsoft.com/office/officeart/2005/8/layout/hierarchy1"/>
    <dgm:cxn modelId="{00DB5A49-675B-4DD9-8EB8-47D96F9F97A1}" type="presParOf" srcId="{7D262276-4681-4077-BD0B-0CF25686F578}" destId="{C7E05DA2-581B-4B63-8129-3BD0A088147E}" srcOrd="1" destOrd="0" presId="urn:microsoft.com/office/officeart/2005/8/layout/hierarchy1"/>
    <dgm:cxn modelId="{73D31F73-7006-47D7-B9D3-7F7446C3352E}" type="presParOf" srcId="{C7E05DA2-581B-4B63-8129-3BD0A088147E}" destId="{A0F2321B-E482-4E18-A9D1-C5AE6E42D4B9}" srcOrd="0" destOrd="0" presId="urn:microsoft.com/office/officeart/2005/8/layout/hierarchy1"/>
    <dgm:cxn modelId="{EA336E3C-83BD-45C5-9C79-5FE0594DCCF5}" type="presParOf" srcId="{A0F2321B-E482-4E18-A9D1-C5AE6E42D4B9}" destId="{0CE6C6FF-9E22-4F8C-941D-1097825AA24B}" srcOrd="0" destOrd="0" presId="urn:microsoft.com/office/officeart/2005/8/layout/hierarchy1"/>
    <dgm:cxn modelId="{B74193FC-7794-4CB7-A5AF-6D478837CDDF}" type="presParOf" srcId="{A0F2321B-E482-4E18-A9D1-C5AE6E42D4B9}" destId="{572960C7-F591-4625-925D-EC86BC8ECF2F}" srcOrd="1" destOrd="0" presId="urn:microsoft.com/office/officeart/2005/8/layout/hierarchy1"/>
    <dgm:cxn modelId="{9C0C7491-5E07-4DFB-9FD3-5BE8CEEBA613}" type="presParOf" srcId="{C7E05DA2-581B-4B63-8129-3BD0A088147E}" destId="{DB9B31C1-9A61-41E0-BC34-86BFC711D69E}" srcOrd="1" destOrd="0" presId="urn:microsoft.com/office/officeart/2005/8/layout/hierarchy1"/>
    <dgm:cxn modelId="{8B3BA5EB-9618-4D4E-9AF0-8275002E5484}" type="presParOf" srcId="{C015474F-5D85-4CE1-B427-88A30B1D1B8D}" destId="{1E0F304B-21BB-4075-8C05-0684DB1BC3BB}" srcOrd="2" destOrd="0" presId="urn:microsoft.com/office/officeart/2005/8/layout/hierarchy1"/>
    <dgm:cxn modelId="{54CDBC9B-B0F0-4E47-88EE-A418CF96209A}" type="presParOf" srcId="{C015474F-5D85-4CE1-B427-88A30B1D1B8D}" destId="{B7FFAE2A-AA56-44D8-85ED-90D995CE7570}" srcOrd="3" destOrd="0" presId="urn:microsoft.com/office/officeart/2005/8/layout/hierarchy1"/>
    <dgm:cxn modelId="{FDD6BBD8-3A38-470B-9DA8-B8E8384303A9}" type="presParOf" srcId="{B7FFAE2A-AA56-44D8-85ED-90D995CE7570}" destId="{4FA410A3-4B74-483A-9AB6-3C1B08A9C054}" srcOrd="0" destOrd="0" presId="urn:microsoft.com/office/officeart/2005/8/layout/hierarchy1"/>
    <dgm:cxn modelId="{82ED2FB9-F1C1-457D-B2D9-86610290391B}" type="presParOf" srcId="{4FA410A3-4B74-483A-9AB6-3C1B08A9C054}" destId="{8E2AB858-561B-46C5-A027-0CF0D438CA63}" srcOrd="0" destOrd="0" presId="urn:microsoft.com/office/officeart/2005/8/layout/hierarchy1"/>
    <dgm:cxn modelId="{2EA0E519-888B-4152-8CC0-F04EDB745387}" type="presParOf" srcId="{4FA410A3-4B74-483A-9AB6-3C1B08A9C054}" destId="{73579968-E6FB-4A01-9693-33AE2A39B62F}" srcOrd="1" destOrd="0" presId="urn:microsoft.com/office/officeart/2005/8/layout/hierarchy1"/>
    <dgm:cxn modelId="{89278FAB-388A-4F07-A9BC-0E74B823DC6C}" type="presParOf" srcId="{B7FFAE2A-AA56-44D8-85ED-90D995CE7570}" destId="{CBF35BB4-45B3-4856-853B-871166E276F2}" srcOrd="1" destOrd="0" presId="urn:microsoft.com/office/officeart/2005/8/layout/hierarchy1"/>
    <dgm:cxn modelId="{AE98A880-2E1E-4B01-9810-EA16FF1BF29E}" type="presParOf" srcId="{CBF35BB4-45B3-4856-853B-871166E276F2}" destId="{7B9191E9-EE21-480A-B4DE-938A3F1BD081}" srcOrd="0" destOrd="0" presId="urn:microsoft.com/office/officeart/2005/8/layout/hierarchy1"/>
    <dgm:cxn modelId="{9748782B-FD5D-43B3-8123-D5969F29AF74}" type="presParOf" srcId="{CBF35BB4-45B3-4856-853B-871166E276F2}" destId="{AA4B7CFE-487B-4B0C-AAAA-BC1D84F14283}" srcOrd="1" destOrd="0" presId="urn:microsoft.com/office/officeart/2005/8/layout/hierarchy1"/>
    <dgm:cxn modelId="{15381CE0-4EE3-4E85-8E47-67BFF211C8C8}" type="presParOf" srcId="{AA4B7CFE-487B-4B0C-AAAA-BC1D84F14283}" destId="{BF805CFF-0D1B-4D85-8A7C-760B0D674B60}" srcOrd="0" destOrd="0" presId="urn:microsoft.com/office/officeart/2005/8/layout/hierarchy1"/>
    <dgm:cxn modelId="{D812FBA0-C592-4CDE-9708-DE97390AD358}" type="presParOf" srcId="{BF805CFF-0D1B-4D85-8A7C-760B0D674B60}" destId="{FFAD5716-1A27-41A9-85E1-B10008466651}" srcOrd="0" destOrd="0" presId="urn:microsoft.com/office/officeart/2005/8/layout/hierarchy1"/>
    <dgm:cxn modelId="{8DD0683E-93A2-424C-AF07-1EDA9AF87E2C}" type="presParOf" srcId="{BF805CFF-0D1B-4D85-8A7C-760B0D674B60}" destId="{64C24999-2133-44F8-ACA1-A1C981EBB6CA}" srcOrd="1" destOrd="0" presId="urn:microsoft.com/office/officeart/2005/8/layout/hierarchy1"/>
    <dgm:cxn modelId="{8B533C91-0B08-4AB1-874E-FD0B621D2A71}" type="presParOf" srcId="{AA4B7CFE-487B-4B0C-AAAA-BC1D84F14283}" destId="{EFA2459F-1837-4100-853F-3B1F9A55D0AB}" srcOrd="1" destOrd="0" presId="urn:microsoft.com/office/officeart/2005/8/layout/hierarchy1"/>
    <dgm:cxn modelId="{4A3E2A46-C03A-4406-8ED5-AD084B6039A2}" type="presParOf" srcId="{C015474F-5D85-4CE1-B427-88A30B1D1B8D}" destId="{9ED3B902-369E-42C2-8544-F345331C3570}" srcOrd="4" destOrd="0" presId="urn:microsoft.com/office/officeart/2005/8/layout/hierarchy1"/>
    <dgm:cxn modelId="{66468E98-BE47-42B3-A825-D6FEAE5C42E3}" type="presParOf" srcId="{C015474F-5D85-4CE1-B427-88A30B1D1B8D}" destId="{B9C78C36-B738-4F11-A564-0D94A0C114A1}" srcOrd="5" destOrd="0" presId="urn:microsoft.com/office/officeart/2005/8/layout/hierarchy1"/>
    <dgm:cxn modelId="{A056DF8F-9F2B-4747-B913-2570B06ED646}" type="presParOf" srcId="{B9C78C36-B738-4F11-A564-0D94A0C114A1}" destId="{9659C37B-FEB8-4ED5-988D-32D89CFC63B9}" srcOrd="0" destOrd="0" presId="urn:microsoft.com/office/officeart/2005/8/layout/hierarchy1"/>
    <dgm:cxn modelId="{F670ADEA-879C-471E-ACCA-D72B3078A93D}" type="presParOf" srcId="{9659C37B-FEB8-4ED5-988D-32D89CFC63B9}" destId="{B007A97C-F314-4836-8BA3-F85E241B051C}" srcOrd="0" destOrd="0" presId="urn:microsoft.com/office/officeart/2005/8/layout/hierarchy1"/>
    <dgm:cxn modelId="{C513BFDC-E4F7-4E1E-BC1D-B0B1526A26A4}" type="presParOf" srcId="{9659C37B-FEB8-4ED5-988D-32D89CFC63B9}" destId="{859DF83D-06C3-46A3-976D-B05C5CFB4702}" srcOrd="1" destOrd="0" presId="urn:microsoft.com/office/officeart/2005/8/layout/hierarchy1"/>
    <dgm:cxn modelId="{F7CFB996-4A2F-4ED3-BF61-64ACA5A386F3}" type="presParOf" srcId="{B9C78C36-B738-4F11-A564-0D94A0C114A1}" destId="{623DD069-2838-4C92-977B-3A249420DF47}" srcOrd="1" destOrd="0" presId="urn:microsoft.com/office/officeart/2005/8/layout/hierarchy1"/>
    <dgm:cxn modelId="{392ED0B5-3EFE-4399-BF6C-9F0ADF232EEB}" type="presParOf" srcId="{623DD069-2838-4C92-977B-3A249420DF47}" destId="{DB169231-2E98-4FE5-B534-31E2DF7F6850}" srcOrd="0" destOrd="0" presId="urn:microsoft.com/office/officeart/2005/8/layout/hierarchy1"/>
    <dgm:cxn modelId="{028D2A76-AD18-4D7E-A4EC-74BD8AD34213}" type="presParOf" srcId="{623DD069-2838-4C92-977B-3A249420DF47}" destId="{FA256890-1E82-4D5F-825B-F50EA929E3CA}" srcOrd="1" destOrd="0" presId="urn:microsoft.com/office/officeart/2005/8/layout/hierarchy1"/>
    <dgm:cxn modelId="{2960272F-5098-4586-A2F5-FA9EB97BE393}" type="presParOf" srcId="{FA256890-1E82-4D5F-825B-F50EA929E3CA}" destId="{B51C7075-109D-42F1-AB63-FC2E17EEE4C5}" srcOrd="0" destOrd="0" presId="urn:microsoft.com/office/officeart/2005/8/layout/hierarchy1"/>
    <dgm:cxn modelId="{1649306E-9ED2-44A1-83FB-A9B9D3BAA8CC}" type="presParOf" srcId="{B51C7075-109D-42F1-AB63-FC2E17EEE4C5}" destId="{6795A524-0925-469A-A4B4-28853B943BFB}" srcOrd="0" destOrd="0" presId="urn:microsoft.com/office/officeart/2005/8/layout/hierarchy1"/>
    <dgm:cxn modelId="{28FF4AD4-DA76-488F-B19E-4374B8ECEB4E}" type="presParOf" srcId="{B51C7075-109D-42F1-AB63-FC2E17EEE4C5}" destId="{6E846392-FF0B-49C4-8FA8-0B864FFAE645}" srcOrd="1" destOrd="0" presId="urn:microsoft.com/office/officeart/2005/8/layout/hierarchy1"/>
    <dgm:cxn modelId="{564AFC3F-FBF5-4C29-8ED8-B56DF72E6568}" type="presParOf" srcId="{FA256890-1E82-4D5F-825B-F50EA929E3CA}" destId="{61B9E014-D6FA-4312-A809-96C5955382B5}" srcOrd="1" destOrd="0" presId="urn:microsoft.com/office/officeart/2005/8/layout/hierarchy1"/>
    <dgm:cxn modelId="{44AC1931-0834-434A-8889-7A04449C7F1E}" type="presParOf" srcId="{C015474F-5D85-4CE1-B427-88A30B1D1B8D}" destId="{DDD9F772-A5F5-417F-B563-98C07E670E22}" srcOrd="6" destOrd="0" presId="urn:microsoft.com/office/officeart/2005/8/layout/hierarchy1"/>
    <dgm:cxn modelId="{0C415508-7573-4F36-A620-022C980646A5}" type="presParOf" srcId="{C015474F-5D85-4CE1-B427-88A30B1D1B8D}" destId="{7BCEA12A-09F6-4E91-8160-6762DC68A056}" srcOrd="7" destOrd="0" presId="urn:microsoft.com/office/officeart/2005/8/layout/hierarchy1"/>
    <dgm:cxn modelId="{07883F1B-075C-476A-B473-49D9E0D8634D}" type="presParOf" srcId="{7BCEA12A-09F6-4E91-8160-6762DC68A056}" destId="{DA07DF4B-1582-4751-9553-8048E442DAF7}" srcOrd="0" destOrd="0" presId="urn:microsoft.com/office/officeart/2005/8/layout/hierarchy1"/>
    <dgm:cxn modelId="{0BD8C00A-BB04-4056-8B2C-927FFC89F362}" type="presParOf" srcId="{DA07DF4B-1582-4751-9553-8048E442DAF7}" destId="{51B8C43F-69BB-44F1-A0F8-1C35A73A0FF1}" srcOrd="0" destOrd="0" presId="urn:microsoft.com/office/officeart/2005/8/layout/hierarchy1"/>
    <dgm:cxn modelId="{489DF811-D415-4A7D-AD7F-9C000F9AEF70}" type="presParOf" srcId="{DA07DF4B-1582-4751-9553-8048E442DAF7}" destId="{64EE86FF-B4BF-45DC-AF51-D6AE30EF11FA}" srcOrd="1" destOrd="0" presId="urn:microsoft.com/office/officeart/2005/8/layout/hierarchy1"/>
    <dgm:cxn modelId="{AFDE9198-2B54-46BD-A2BF-130219546DDD}" type="presParOf" srcId="{7BCEA12A-09F6-4E91-8160-6762DC68A056}" destId="{45DAF5CF-BA34-40BE-AC48-770696A1E666}" srcOrd="1" destOrd="0" presId="urn:microsoft.com/office/officeart/2005/8/layout/hierarchy1"/>
    <dgm:cxn modelId="{6764D6B2-E50A-4DEE-B7F9-74F20DA83722}" type="presParOf" srcId="{45DAF5CF-BA34-40BE-AC48-770696A1E666}" destId="{2AECF92E-003F-4094-9482-E2252315528D}" srcOrd="0" destOrd="0" presId="urn:microsoft.com/office/officeart/2005/8/layout/hierarchy1"/>
    <dgm:cxn modelId="{38B83DC8-3472-499E-9BD7-92EB905A92E4}" type="presParOf" srcId="{45DAF5CF-BA34-40BE-AC48-770696A1E666}" destId="{AF3338C2-4262-45F8-9B93-477C74606CA6}" srcOrd="1" destOrd="0" presId="urn:microsoft.com/office/officeart/2005/8/layout/hierarchy1"/>
    <dgm:cxn modelId="{4A456882-289B-4AB8-B0EE-976E5663DFA5}" type="presParOf" srcId="{AF3338C2-4262-45F8-9B93-477C74606CA6}" destId="{DB49242F-8179-4D51-B791-953A58AB9509}" srcOrd="0" destOrd="0" presId="urn:microsoft.com/office/officeart/2005/8/layout/hierarchy1"/>
    <dgm:cxn modelId="{5A000EE8-218B-47AD-87FD-7BBEE6089657}" type="presParOf" srcId="{DB49242F-8179-4D51-B791-953A58AB9509}" destId="{5C120C84-165D-4CC8-8D64-509C4EB00375}" srcOrd="0" destOrd="0" presId="urn:microsoft.com/office/officeart/2005/8/layout/hierarchy1"/>
    <dgm:cxn modelId="{7884C474-262F-488C-9B18-D88B3E86F626}" type="presParOf" srcId="{DB49242F-8179-4D51-B791-953A58AB9509}" destId="{2365C49B-A06C-4D90-BF08-7A1F2B5DF2E0}" srcOrd="1" destOrd="0" presId="urn:microsoft.com/office/officeart/2005/8/layout/hierarchy1"/>
    <dgm:cxn modelId="{4247492E-D975-43AA-9388-F994B333FC19}" type="presParOf" srcId="{AF3338C2-4262-45F8-9B93-477C74606CA6}" destId="{28BBB873-948B-46D2-8C35-845F32CC866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F7A5F3-27D6-4DC2-8607-0F425B29459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1B4633-5CC6-44A7-8A48-C6BEFA51139B}">
      <dgm:prSet phldrT="[Текст]"/>
      <dgm:spPr/>
      <dgm:t>
        <a:bodyPr/>
        <a:lstStyle/>
        <a:p>
          <a:r>
            <a:rPr lang="ru-RU" b="1" dirty="0" smtClean="0"/>
            <a:t>Какая бывает работа?</a:t>
          </a:r>
          <a:endParaRPr lang="ru-RU" b="1" dirty="0"/>
        </a:p>
      </dgm:t>
    </dgm:pt>
    <dgm:pt modelId="{4DDB91C4-FDA6-4035-8079-E7D09EB3760A}" type="parTrans" cxnId="{F5EC3163-136F-44EE-96F4-175A1C7111AE}">
      <dgm:prSet/>
      <dgm:spPr/>
      <dgm:t>
        <a:bodyPr/>
        <a:lstStyle/>
        <a:p>
          <a:endParaRPr lang="ru-RU"/>
        </a:p>
      </dgm:t>
    </dgm:pt>
    <dgm:pt modelId="{E471BC74-13C9-4E26-9662-4F8E7FAB7849}" type="sibTrans" cxnId="{F5EC3163-136F-44EE-96F4-175A1C7111AE}">
      <dgm:prSet/>
      <dgm:spPr/>
      <dgm:t>
        <a:bodyPr/>
        <a:lstStyle/>
        <a:p>
          <a:endParaRPr lang="ru-RU"/>
        </a:p>
      </dgm:t>
    </dgm:pt>
    <dgm:pt modelId="{8B14A3FA-FA7F-41BD-B3AF-9E80B0B66324}">
      <dgm:prSet phldrT="[Текст]"/>
      <dgm:spPr/>
      <dgm:t>
        <a:bodyPr/>
        <a:lstStyle/>
        <a:p>
          <a:r>
            <a:rPr lang="ru-RU" b="1" dirty="0" smtClean="0"/>
            <a:t>Статическая </a:t>
          </a:r>
          <a:endParaRPr lang="ru-RU" b="1" dirty="0"/>
        </a:p>
      </dgm:t>
    </dgm:pt>
    <dgm:pt modelId="{920ABF8D-7775-483D-99E6-46EC850962E8}" type="parTrans" cxnId="{F3C2713E-5088-4D4F-9F30-ED506F2E99E3}">
      <dgm:prSet/>
      <dgm:spPr/>
      <dgm:t>
        <a:bodyPr/>
        <a:lstStyle/>
        <a:p>
          <a:endParaRPr lang="ru-RU"/>
        </a:p>
      </dgm:t>
    </dgm:pt>
    <dgm:pt modelId="{54AA60F0-AEDF-4873-8780-2AD5FBC21BC7}" type="sibTrans" cxnId="{F3C2713E-5088-4D4F-9F30-ED506F2E99E3}">
      <dgm:prSet/>
      <dgm:spPr/>
      <dgm:t>
        <a:bodyPr/>
        <a:lstStyle/>
        <a:p>
          <a:endParaRPr lang="ru-RU"/>
        </a:p>
      </dgm:t>
    </dgm:pt>
    <dgm:pt modelId="{4E9E671F-D63F-4CFA-ACEE-C51487269A45}">
      <dgm:prSet phldrT="[Текст]"/>
      <dgm:spPr/>
      <dgm:t>
        <a:bodyPr/>
        <a:lstStyle/>
        <a:p>
          <a:r>
            <a:rPr lang="ru-RU" b="1" dirty="0" smtClean="0"/>
            <a:t>Динамическая</a:t>
          </a:r>
          <a:r>
            <a:rPr lang="ru-RU" dirty="0" smtClean="0"/>
            <a:t> </a:t>
          </a:r>
          <a:endParaRPr lang="ru-RU" dirty="0"/>
        </a:p>
      </dgm:t>
    </dgm:pt>
    <dgm:pt modelId="{B98E9009-4E6D-468B-B0A8-20D663B1006E}" type="parTrans" cxnId="{17BEC048-98F5-4A7A-BC45-1848626B5D21}">
      <dgm:prSet/>
      <dgm:spPr/>
      <dgm:t>
        <a:bodyPr/>
        <a:lstStyle/>
        <a:p>
          <a:endParaRPr lang="ru-RU"/>
        </a:p>
      </dgm:t>
    </dgm:pt>
    <dgm:pt modelId="{C6E63C63-E4DD-43E0-8A17-705A161BAC08}" type="sibTrans" cxnId="{17BEC048-98F5-4A7A-BC45-1848626B5D21}">
      <dgm:prSet/>
      <dgm:spPr/>
      <dgm:t>
        <a:bodyPr/>
        <a:lstStyle/>
        <a:p>
          <a:endParaRPr lang="ru-RU"/>
        </a:p>
      </dgm:t>
    </dgm:pt>
    <dgm:pt modelId="{60A406FF-2609-4DAE-AA68-5FE1BD840478}">
      <dgm:prSet custT="1"/>
      <dgm:spPr/>
      <dgm:t>
        <a:bodyPr/>
        <a:lstStyle/>
        <a:p>
          <a:r>
            <a:rPr lang="ru-RU" sz="1000" dirty="0" smtClean="0"/>
            <a:t>Активная фиксация органов относительно друг друга и придание определенного положения телу, </a:t>
          </a:r>
          <a:r>
            <a:rPr lang="ru-RU" sz="1000" u="sng" dirty="0" smtClean="0"/>
            <a:t>при этом мышца развивает напряжение без изменения длины</a:t>
          </a:r>
          <a:endParaRPr lang="ru-RU" sz="1000" u="sng" dirty="0"/>
        </a:p>
      </dgm:t>
    </dgm:pt>
    <dgm:pt modelId="{51E673FE-3D09-441E-A184-D583FA84BCB2}" type="parTrans" cxnId="{2BB58F7C-3A8E-4B89-8E0E-72DD382D5A08}">
      <dgm:prSet/>
      <dgm:spPr/>
      <dgm:t>
        <a:bodyPr/>
        <a:lstStyle/>
        <a:p>
          <a:endParaRPr lang="ru-RU"/>
        </a:p>
      </dgm:t>
    </dgm:pt>
    <dgm:pt modelId="{439CA2AF-AA45-4A6B-827C-C6121468B457}" type="sibTrans" cxnId="{2BB58F7C-3A8E-4B89-8E0E-72DD382D5A08}">
      <dgm:prSet/>
      <dgm:spPr/>
      <dgm:t>
        <a:bodyPr/>
        <a:lstStyle/>
        <a:p>
          <a:endParaRPr lang="ru-RU"/>
        </a:p>
      </dgm:t>
    </dgm:pt>
    <dgm:pt modelId="{060ACB36-512F-428B-A685-03E57514A8F1}">
      <dgm:prSet custT="1"/>
      <dgm:spPr/>
      <dgm:t>
        <a:bodyPr/>
        <a:lstStyle/>
        <a:p>
          <a:r>
            <a:rPr lang="ru-RU" sz="1000" dirty="0" smtClean="0"/>
            <a:t>Смещение одних органов относительно других и перемещение тела в пространстве, </a:t>
          </a:r>
          <a:r>
            <a:rPr lang="ru-RU" sz="1000" u="sng" dirty="0" smtClean="0"/>
            <a:t>при этом мышца изменяет длину и толщину</a:t>
          </a:r>
          <a:endParaRPr lang="ru-RU" sz="1000" u="sng" dirty="0"/>
        </a:p>
      </dgm:t>
    </dgm:pt>
    <dgm:pt modelId="{A294F55E-7A4B-48EB-B741-C2FFFE235280}" type="parTrans" cxnId="{2F1670D7-1B05-471C-B8AE-6051F11B3E11}">
      <dgm:prSet/>
      <dgm:spPr/>
      <dgm:t>
        <a:bodyPr/>
        <a:lstStyle/>
        <a:p>
          <a:endParaRPr lang="ru-RU"/>
        </a:p>
      </dgm:t>
    </dgm:pt>
    <dgm:pt modelId="{1F28F2CC-2831-4D86-9D4F-2BF15B834B15}" type="sibTrans" cxnId="{2F1670D7-1B05-471C-B8AE-6051F11B3E11}">
      <dgm:prSet/>
      <dgm:spPr/>
      <dgm:t>
        <a:bodyPr/>
        <a:lstStyle/>
        <a:p>
          <a:endParaRPr lang="ru-RU"/>
        </a:p>
      </dgm:t>
    </dgm:pt>
    <dgm:pt modelId="{5A3A1BF7-C8BC-479D-9A75-E954237AF6F9}">
      <dgm:prSet custT="1"/>
      <dgm:spPr/>
      <dgm:t>
        <a:bodyPr/>
        <a:lstStyle/>
        <a:p>
          <a:r>
            <a:rPr lang="ru-RU" sz="1100" dirty="0" smtClean="0"/>
            <a:t>Удержание груза, позы</a:t>
          </a:r>
          <a:endParaRPr lang="ru-RU" sz="1100" dirty="0"/>
        </a:p>
      </dgm:t>
    </dgm:pt>
    <dgm:pt modelId="{B3BF0C76-EAE8-410B-A1A6-3B384106AFAA}" type="parTrans" cxnId="{DB42CED6-7D05-4D61-897E-DA0C5A583259}">
      <dgm:prSet/>
      <dgm:spPr/>
      <dgm:t>
        <a:bodyPr/>
        <a:lstStyle/>
        <a:p>
          <a:endParaRPr lang="ru-RU"/>
        </a:p>
      </dgm:t>
    </dgm:pt>
    <dgm:pt modelId="{75F7371C-E841-4C08-A4B2-53BB7CA067EE}" type="sibTrans" cxnId="{DB42CED6-7D05-4D61-897E-DA0C5A583259}">
      <dgm:prSet/>
      <dgm:spPr/>
      <dgm:t>
        <a:bodyPr/>
        <a:lstStyle/>
        <a:p>
          <a:endParaRPr lang="ru-RU"/>
        </a:p>
      </dgm:t>
    </dgm:pt>
    <dgm:pt modelId="{0828D659-A4F3-46BA-9705-7D4148D1F572}">
      <dgm:prSet custT="1"/>
      <dgm:spPr/>
      <dgm:t>
        <a:bodyPr/>
        <a:lstStyle/>
        <a:p>
          <a:r>
            <a:rPr lang="ru-RU" sz="1100" dirty="0" smtClean="0"/>
            <a:t>Бег, езда на велосипеде</a:t>
          </a:r>
          <a:endParaRPr lang="ru-RU" sz="1100" dirty="0"/>
        </a:p>
      </dgm:t>
    </dgm:pt>
    <dgm:pt modelId="{DB494BEF-7B8F-47A8-9972-00827D4C361E}" type="parTrans" cxnId="{07C45728-ACEA-47C3-8B55-277B50F6CC10}">
      <dgm:prSet/>
      <dgm:spPr/>
      <dgm:t>
        <a:bodyPr/>
        <a:lstStyle/>
        <a:p>
          <a:endParaRPr lang="ru-RU"/>
        </a:p>
      </dgm:t>
    </dgm:pt>
    <dgm:pt modelId="{93EEBBB8-FF45-4933-A1FC-7ED27BE986E9}" type="sibTrans" cxnId="{07C45728-ACEA-47C3-8B55-277B50F6CC10}">
      <dgm:prSet/>
      <dgm:spPr/>
      <dgm:t>
        <a:bodyPr/>
        <a:lstStyle/>
        <a:p>
          <a:endParaRPr lang="ru-RU"/>
        </a:p>
      </dgm:t>
    </dgm:pt>
    <dgm:pt modelId="{BF16DEBA-4EEC-4B85-B082-CD5DCC000F74}" type="pres">
      <dgm:prSet presAssocID="{26F7A5F3-27D6-4DC2-8607-0F425B29459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6C7DB85-42E0-4745-84E0-DFD34388C67D}" type="pres">
      <dgm:prSet presAssocID="{5F1B4633-5CC6-44A7-8A48-C6BEFA51139B}" presName="hierRoot1" presStyleCnt="0"/>
      <dgm:spPr/>
    </dgm:pt>
    <dgm:pt modelId="{D904D654-FAA2-4582-A137-1E2FA54A1AF2}" type="pres">
      <dgm:prSet presAssocID="{5F1B4633-5CC6-44A7-8A48-C6BEFA51139B}" presName="composite" presStyleCnt="0"/>
      <dgm:spPr/>
    </dgm:pt>
    <dgm:pt modelId="{C9B43ECF-EFE9-415F-8F49-A2D96A3A9F05}" type="pres">
      <dgm:prSet presAssocID="{5F1B4633-5CC6-44A7-8A48-C6BEFA51139B}" presName="background" presStyleLbl="node0" presStyleIdx="0" presStyleCnt="1"/>
      <dgm:spPr/>
    </dgm:pt>
    <dgm:pt modelId="{82F6FD47-366C-47B0-A8E6-75CD11ECA23F}" type="pres">
      <dgm:prSet presAssocID="{5F1B4633-5CC6-44A7-8A48-C6BEFA51139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0AF369-734B-401E-95DF-C645EC3C5AC6}" type="pres">
      <dgm:prSet presAssocID="{5F1B4633-5CC6-44A7-8A48-C6BEFA51139B}" presName="hierChild2" presStyleCnt="0"/>
      <dgm:spPr/>
    </dgm:pt>
    <dgm:pt modelId="{DBD14E1D-8318-448C-977E-64805F4943E1}" type="pres">
      <dgm:prSet presAssocID="{920ABF8D-7775-483D-99E6-46EC850962E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A7DC2123-554A-454B-8786-B6A9C0F67EB1}" type="pres">
      <dgm:prSet presAssocID="{8B14A3FA-FA7F-41BD-B3AF-9E80B0B66324}" presName="hierRoot2" presStyleCnt="0"/>
      <dgm:spPr/>
    </dgm:pt>
    <dgm:pt modelId="{4C031567-4241-4DED-A8AD-978EC201DB2D}" type="pres">
      <dgm:prSet presAssocID="{8B14A3FA-FA7F-41BD-B3AF-9E80B0B66324}" presName="composite2" presStyleCnt="0"/>
      <dgm:spPr/>
    </dgm:pt>
    <dgm:pt modelId="{7CEBB15B-ABF1-4577-9C56-4DBDF5CD240E}" type="pres">
      <dgm:prSet presAssocID="{8B14A3FA-FA7F-41BD-B3AF-9E80B0B66324}" presName="background2" presStyleLbl="node2" presStyleIdx="0" presStyleCnt="2"/>
      <dgm:spPr/>
    </dgm:pt>
    <dgm:pt modelId="{B8D1F41F-C80F-4B79-875E-B0CFF92874C8}" type="pres">
      <dgm:prSet presAssocID="{8B14A3FA-FA7F-41BD-B3AF-9E80B0B6632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D7D2A5-C21E-449E-9C91-1702E0AF6CCA}" type="pres">
      <dgm:prSet presAssocID="{8B14A3FA-FA7F-41BD-B3AF-9E80B0B66324}" presName="hierChild3" presStyleCnt="0"/>
      <dgm:spPr/>
    </dgm:pt>
    <dgm:pt modelId="{9471B353-9974-4604-9371-FAD6237F25AA}" type="pres">
      <dgm:prSet presAssocID="{51E673FE-3D09-441E-A184-D583FA84BCB2}" presName="Name17" presStyleLbl="parChTrans1D3" presStyleIdx="0" presStyleCnt="2"/>
      <dgm:spPr/>
      <dgm:t>
        <a:bodyPr/>
        <a:lstStyle/>
        <a:p>
          <a:endParaRPr lang="ru-RU"/>
        </a:p>
      </dgm:t>
    </dgm:pt>
    <dgm:pt modelId="{7F46F39D-FA64-4C0B-B91A-6FADD3A9D6C2}" type="pres">
      <dgm:prSet presAssocID="{60A406FF-2609-4DAE-AA68-5FE1BD840478}" presName="hierRoot3" presStyleCnt="0"/>
      <dgm:spPr/>
    </dgm:pt>
    <dgm:pt modelId="{BC809C60-C29B-40DD-BBD4-7D014218F9D4}" type="pres">
      <dgm:prSet presAssocID="{60A406FF-2609-4DAE-AA68-5FE1BD840478}" presName="composite3" presStyleCnt="0"/>
      <dgm:spPr/>
    </dgm:pt>
    <dgm:pt modelId="{1257FC54-DE38-4809-AE05-DDE7E878E56A}" type="pres">
      <dgm:prSet presAssocID="{60A406FF-2609-4DAE-AA68-5FE1BD840478}" presName="background3" presStyleLbl="node3" presStyleIdx="0" presStyleCnt="2"/>
      <dgm:spPr/>
    </dgm:pt>
    <dgm:pt modelId="{5BE62C07-6C06-4CF3-BC3C-9B4BAC2BF6CD}" type="pres">
      <dgm:prSet presAssocID="{60A406FF-2609-4DAE-AA68-5FE1BD840478}" presName="text3" presStyleLbl="fgAcc3" presStyleIdx="0" presStyleCnt="2" custScaleX="1488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1B2776-8155-4A10-AB9A-153A45F75C8D}" type="pres">
      <dgm:prSet presAssocID="{60A406FF-2609-4DAE-AA68-5FE1BD840478}" presName="hierChild4" presStyleCnt="0"/>
      <dgm:spPr/>
    </dgm:pt>
    <dgm:pt modelId="{AFD19758-B969-4002-9D1B-992191BFA444}" type="pres">
      <dgm:prSet presAssocID="{B3BF0C76-EAE8-410B-A1A6-3B384106AFAA}" presName="Name23" presStyleLbl="parChTrans1D4" presStyleIdx="0" presStyleCnt="2"/>
      <dgm:spPr/>
      <dgm:t>
        <a:bodyPr/>
        <a:lstStyle/>
        <a:p>
          <a:endParaRPr lang="ru-RU"/>
        </a:p>
      </dgm:t>
    </dgm:pt>
    <dgm:pt modelId="{9B9FD83C-3A01-437C-9DD2-AD5D4E0BB037}" type="pres">
      <dgm:prSet presAssocID="{5A3A1BF7-C8BC-479D-9A75-E954237AF6F9}" presName="hierRoot4" presStyleCnt="0"/>
      <dgm:spPr/>
    </dgm:pt>
    <dgm:pt modelId="{54013E52-66F1-4137-92DE-75575B7144CA}" type="pres">
      <dgm:prSet presAssocID="{5A3A1BF7-C8BC-479D-9A75-E954237AF6F9}" presName="composite4" presStyleCnt="0"/>
      <dgm:spPr/>
    </dgm:pt>
    <dgm:pt modelId="{08C02F39-D1DD-423D-8EF7-7981FAC357CC}" type="pres">
      <dgm:prSet presAssocID="{5A3A1BF7-C8BC-479D-9A75-E954237AF6F9}" presName="background4" presStyleLbl="node4" presStyleIdx="0" presStyleCnt="2"/>
      <dgm:spPr/>
    </dgm:pt>
    <dgm:pt modelId="{9AEBE1D6-82FB-41B3-A69C-6A2847EE4769}" type="pres">
      <dgm:prSet presAssocID="{5A3A1BF7-C8BC-479D-9A75-E954237AF6F9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B41D0E-B740-4D5A-9533-F5417FCDCC1A}" type="pres">
      <dgm:prSet presAssocID="{5A3A1BF7-C8BC-479D-9A75-E954237AF6F9}" presName="hierChild5" presStyleCnt="0"/>
      <dgm:spPr/>
    </dgm:pt>
    <dgm:pt modelId="{AFD288F4-1FF3-4FD0-B7CA-74BC183CD86E}" type="pres">
      <dgm:prSet presAssocID="{B98E9009-4E6D-468B-B0A8-20D663B1006E}" presName="Name10" presStyleLbl="parChTrans1D2" presStyleIdx="1" presStyleCnt="2"/>
      <dgm:spPr/>
      <dgm:t>
        <a:bodyPr/>
        <a:lstStyle/>
        <a:p>
          <a:endParaRPr lang="ru-RU"/>
        </a:p>
      </dgm:t>
    </dgm:pt>
    <dgm:pt modelId="{24135A52-317C-4B86-86CA-B1B86560CDF4}" type="pres">
      <dgm:prSet presAssocID="{4E9E671F-D63F-4CFA-ACEE-C51487269A45}" presName="hierRoot2" presStyleCnt="0"/>
      <dgm:spPr/>
    </dgm:pt>
    <dgm:pt modelId="{C0CB320B-D8B5-4926-BE0E-73C184B42651}" type="pres">
      <dgm:prSet presAssocID="{4E9E671F-D63F-4CFA-ACEE-C51487269A45}" presName="composite2" presStyleCnt="0"/>
      <dgm:spPr/>
    </dgm:pt>
    <dgm:pt modelId="{0F72B6AD-3F19-426C-BC93-7B437F4ABE8C}" type="pres">
      <dgm:prSet presAssocID="{4E9E671F-D63F-4CFA-ACEE-C51487269A45}" presName="background2" presStyleLbl="node2" presStyleIdx="1" presStyleCnt="2"/>
      <dgm:spPr/>
    </dgm:pt>
    <dgm:pt modelId="{B62034F1-8234-4FE8-AF55-56E161796862}" type="pres">
      <dgm:prSet presAssocID="{4E9E671F-D63F-4CFA-ACEE-C51487269A4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B597DB-523F-442F-9715-43AD06D36B2B}" type="pres">
      <dgm:prSet presAssocID="{4E9E671F-D63F-4CFA-ACEE-C51487269A45}" presName="hierChild3" presStyleCnt="0"/>
      <dgm:spPr/>
    </dgm:pt>
    <dgm:pt modelId="{2664CAB1-9F35-475C-9B15-DA7BB195BD01}" type="pres">
      <dgm:prSet presAssocID="{A294F55E-7A4B-48EB-B741-C2FFFE235280}" presName="Name17" presStyleLbl="parChTrans1D3" presStyleIdx="1" presStyleCnt="2"/>
      <dgm:spPr/>
      <dgm:t>
        <a:bodyPr/>
        <a:lstStyle/>
        <a:p>
          <a:endParaRPr lang="ru-RU"/>
        </a:p>
      </dgm:t>
    </dgm:pt>
    <dgm:pt modelId="{9D7E8EDC-4EFA-4706-BDD6-BFF2AB322C8D}" type="pres">
      <dgm:prSet presAssocID="{060ACB36-512F-428B-A685-03E57514A8F1}" presName="hierRoot3" presStyleCnt="0"/>
      <dgm:spPr/>
    </dgm:pt>
    <dgm:pt modelId="{CAE886BB-B355-4476-B32E-BA1FBC42AC25}" type="pres">
      <dgm:prSet presAssocID="{060ACB36-512F-428B-A685-03E57514A8F1}" presName="composite3" presStyleCnt="0"/>
      <dgm:spPr/>
    </dgm:pt>
    <dgm:pt modelId="{3DB965A4-0ADA-43A3-99A8-6FA8D205C0AF}" type="pres">
      <dgm:prSet presAssocID="{060ACB36-512F-428B-A685-03E57514A8F1}" presName="background3" presStyleLbl="node3" presStyleIdx="1" presStyleCnt="2"/>
      <dgm:spPr/>
    </dgm:pt>
    <dgm:pt modelId="{E8438A41-C50A-4B70-B558-3BFD933E02A3}" type="pres">
      <dgm:prSet presAssocID="{060ACB36-512F-428B-A685-03E57514A8F1}" presName="text3" presStyleLbl="fgAcc3" presStyleIdx="1" presStyleCnt="2" custScaleX="1200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9D7C0E-FD6E-4DF6-966D-FC7CF5E11407}" type="pres">
      <dgm:prSet presAssocID="{060ACB36-512F-428B-A685-03E57514A8F1}" presName="hierChild4" presStyleCnt="0"/>
      <dgm:spPr/>
    </dgm:pt>
    <dgm:pt modelId="{C5A2369E-0FC8-4FDC-BEB1-B84CBBB4693D}" type="pres">
      <dgm:prSet presAssocID="{DB494BEF-7B8F-47A8-9972-00827D4C361E}" presName="Name23" presStyleLbl="parChTrans1D4" presStyleIdx="1" presStyleCnt="2"/>
      <dgm:spPr/>
      <dgm:t>
        <a:bodyPr/>
        <a:lstStyle/>
        <a:p>
          <a:endParaRPr lang="ru-RU"/>
        </a:p>
      </dgm:t>
    </dgm:pt>
    <dgm:pt modelId="{C2E20CFE-4D95-495A-B854-3CE60EFA2251}" type="pres">
      <dgm:prSet presAssocID="{0828D659-A4F3-46BA-9705-7D4148D1F572}" presName="hierRoot4" presStyleCnt="0"/>
      <dgm:spPr/>
    </dgm:pt>
    <dgm:pt modelId="{398C5996-A166-4797-929E-F41069182530}" type="pres">
      <dgm:prSet presAssocID="{0828D659-A4F3-46BA-9705-7D4148D1F572}" presName="composite4" presStyleCnt="0"/>
      <dgm:spPr/>
    </dgm:pt>
    <dgm:pt modelId="{D5371B56-8374-4673-8124-775D998AFD71}" type="pres">
      <dgm:prSet presAssocID="{0828D659-A4F3-46BA-9705-7D4148D1F572}" presName="background4" presStyleLbl="node4" presStyleIdx="1" presStyleCnt="2"/>
      <dgm:spPr/>
    </dgm:pt>
    <dgm:pt modelId="{01D77174-FC0E-4628-8A2D-F361E52A55D4}" type="pres">
      <dgm:prSet presAssocID="{0828D659-A4F3-46BA-9705-7D4148D1F572}" presName="text4" presStyleLbl="fgAcc4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037A60-ACEC-4BF4-ADBE-59B7954E5630}" type="pres">
      <dgm:prSet presAssocID="{0828D659-A4F3-46BA-9705-7D4148D1F572}" presName="hierChild5" presStyleCnt="0"/>
      <dgm:spPr/>
    </dgm:pt>
  </dgm:ptLst>
  <dgm:cxnLst>
    <dgm:cxn modelId="{B97217A1-A918-481F-A15B-2B5276737CA7}" type="presOf" srcId="{0828D659-A4F3-46BA-9705-7D4148D1F572}" destId="{01D77174-FC0E-4628-8A2D-F361E52A55D4}" srcOrd="0" destOrd="0" presId="urn:microsoft.com/office/officeart/2005/8/layout/hierarchy1"/>
    <dgm:cxn modelId="{FF30CE02-3A9D-42EF-9549-C3310AD0F26A}" type="presOf" srcId="{26F7A5F3-27D6-4DC2-8607-0F425B294594}" destId="{BF16DEBA-4EEC-4B85-B082-CD5DCC000F74}" srcOrd="0" destOrd="0" presId="urn:microsoft.com/office/officeart/2005/8/layout/hierarchy1"/>
    <dgm:cxn modelId="{5F31C84B-9D0C-4AB9-BA4A-9CB06B9B4E3F}" type="presOf" srcId="{5F1B4633-5CC6-44A7-8A48-C6BEFA51139B}" destId="{82F6FD47-366C-47B0-A8E6-75CD11ECA23F}" srcOrd="0" destOrd="0" presId="urn:microsoft.com/office/officeart/2005/8/layout/hierarchy1"/>
    <dgm:cxn modelId="{F3C2713E-5088-4D4F-9F30-ED506F2E99E3}" srcId="{5F1B4633-5CC6-44A7-8A48-C6BEFA51139B}" destId="{8B14A3FA-FA7F-41BD-B3AF-9E80B0B66324}" srcOrd="0" destOrd="0" parTransId="{920ABF8D-7775-483D-99E6-46EC850962E8}" sibTransId="{54AA60F0-AEDF-4873-8780-2AD5FBC21BC7}"/>
    <dgm:cxn modelId="{D7625693-7ABF-4A43-8420-8508C762B843}" type="presOf" srcId="{51E673FE-3D09-441E-A184-D583FA84BCB2}" destId="{9471B353-9974-4604-9371-FAD6237F25AA}" srcOrd="0" destOrd="0" presId="urn:microsoft.com/office/officeart/2005/8/layout/hierarchy1"/>
    <dgm:cxn modelId="{E23D1880-10A9-4245-9B6D-28A381B22FD6}" type="presOf" srcId="{A294F55E-7A4B-48EB-B741-C2FFFE235280}" destId="{2664CAB1-9F35-475C-9B15-DA7BB195BD01}" srcOrd="0" destOrd="0" presId="urn:microsoft.com/office/officeart/2005/8/layout/hierarchy1"/>
    <dgm:cxn modelId="{69B6DEB5-F42F-4821-AFDB-F9590E1FB761}" type="presOf" srcId="{5A3A1BF7-C8BC-479D-9A75-E954237AF6F9}" destId="{9AEBE1D6-82FB-41B3-A69C-6A2847EE4769}" srcOrd="0" destOrd="0" presId="urn:microsoft.com/office/officeart/2005/8/layout/hierarchy1"/>
    <dgm:cxn modelId="{2F848FD1-22B3-4CA4-B9D6-70DB0232597D}" type="presOf" srcId="{060ACB36-512F-428B-A685-03E57514A8F1}" destId="{E8438A41-C50A-4B70-B558-3BFD933E02A3}" srcOrd="0" destOrd="0" presId="urn:microsoft.com/office/officeart/2005/8/layout/hierarchy1"/>
    <dgm:cxn modelId="{C97F47F9-7E68-4A75-AB1C-45959091C236}" type="presOf" srcId="{DB494BEF-7B8F-47A8-9972-00827D4C361E}" destId="{C5A2369E-0FC8-4FDC-BEB1-B84CBBB4693D}" srcOrd="0" destOrd="0" presId="urn:microsoft.com/office/officeart/2005/8/layout/hierarchy1"/>
    <dgm:cxn modelId="{F5EC3163-136F-44EE-96F4-175A1C7111AE}" srcId="{26F7A5F3-27D6-4DC2-8607-0F425B294594}" destId="{5F1B4633-5CC6-44A7-8A48-C6BEFA51139B}" srcOrd="0" destOrd="0" parTransId="{4DDB91C4-FDA6-4035-8079-E7D09EB3760A}" sibTransId="{E471BC74-13C9-4E26-9662-4F8E7FAB7849}"/>
    <dgm:cxn modelId="{C08C47BA-B824-4DC1-96B8-44438F59E81C}" type="presOf" srcId="{B3BF0C76-EAE8-410B-A1A6-3B384106AFAA}" destId="{AFD19758-B969-4002-9D1B-992191BFA444}" srcOrd="0" destOrd="0" presId="urn:microsoft.com/office/officeart/2005/8/layout/hierarchy1"/>
    <dgm:cxn modelId="{3AA78F9D-2972-43BE-BBB3-861CCF744E3F}" type="presOf" srcId="{60A406FF-2609-4DAE-AA68-5FE1BD840478}" destId="{5BE62C07-6C06-4CF3-BC3C-9B4BAC2BF6CD}" srcOrd="0" destOrd="0" presId="urn:microsoft.com/office/officeart/2005/8/layout/hierarchy1"/>
    <dgm:cxn modelId="{D2E034D7-BA95-48E8-AB1A-648DF6E7C771}" type="presOf" srcId="{8B14A3FA-FA7F-41BD-B3AF-9E80B0B66324}" destId="{B8D1F41F-C80F-4B79-875E-B0CFF92874C8}" srcOrd="0" destOrd="0" presId="urn:microsoft.com/office/officeart/2005/8/layout/hierarchy1"/>
    <dgm:cxn modelId="{07C45728-ACEA-47C3-8B55-277B50F6CC10}" srcId="{060ACB36-512F-428B-A685-03E57514A8F1}" destId="{0828D659-A4F3-46BA-9705-7D4148D1F572}" srcOrd="0" destOrd="0" parTransId="{DB494BEF-7B8F-47A8-9972-00827D4C361E}" sibTransId="{93EEBBB8-FF45-4933-A1FC-7ED27BE986E9}"/>
    <dgm:cxn modelId="{ECFE9198-7DA6-4F43-BDC3-B23CD9A835F6}" type="presOf" srcId="{4E9E671F-D63F-4CFA-ACEE-C51487269A45}" destId="{B62034F1-8234-4FE8-AF55-56E161796862}" srcOrd="0" destOrd="0" presId="urn:microsoft.com/office/officeart/2005/8/layout/hierarchy1"/>
    <dgm:cxn modelId="{17BEC048-98F5-4A7A-BC45-1848626B5D21}" srcId="{5F1B4633-5CC6-44A7-8A48-C6BEFA51139B}" destId="{4E9E671F-D63F-4CFA-ACEE-C51487269A45}" srcOrd="1" destOrd="0" parTransId="{B98E9009-4E6D-468B-B0A8-20D663B1006E}" sibTransId="{C6E63C63-E4DD-43E0-8A17-705A161BAC08}"/>
    <dgm:cxn modelId="{33A8EA28-84F3-4CD5-A2D6-1595D8DF5BF6}" type="presOf" srcId="{920ABF8D-7775-483D-99E6-46EC850962E8}" destId="{DBD14E1D-8318-448C-977E-64805F4943E1}" srcOrd="0" destOrd="0" presId="urn:microsoft.com/office/officeart/2005/8/layout/hierarchy1"/>
    <dgm:cxn modelId="{0A7F5974-EBEC-4012-AEA9-15B52C39F621}" type="presOf" srcId="{B98E9009-4E6D-468B-B0A8-20D663B1006E}" destId="{AFD288F4-1FF3-4FD0-B7CA-74BC183CD86E}" srcOrd="0" destOrd="0" presId="urn:microsoft.com/office/officeart/2005/8/layout/hierarchy1"/>
    <dgm:cxn modelId="{2BB58F7C-3A8E-4B89-8E0E-72DD382D5A08}" srcId="{8B14A3FA-FA7F-41BD-B3AF-9E80B0B66324}" destId="{60A406FF-2609-4DAE-AA68-5FE1BD840478}" srcOrd="0" destOrd="0" parTransId="{51E673FE-3D09-441E-A184-D583FA84BCB2}" sibTransId="{439CA2AF-AA45-4A6B-827C-C6121468B457}"/>
    <dgm:cxn modelId="{DB42CED6-7D05-4D61-897E-DA0C5A583259}" srcId="{60A406FF-2609-4DAE-AA68-5FE1BD840478}" destId="{5A3A1BF7-C8BC-479D-9A75-E954237AF6F9}" srcOrd="0" destOrd="0" parTransId="{B3BF0C76-EAE8-410B-A1A6-3B384106AFAA}" sibTransId="{75F7371C-E841-4C08-A4B2-53BB7CA067EE}"/>
    <dgm:cxn modelId="{2F1670D7-1B05-471C-B8AE-6051F11B3E11}" srcId="{4E9E671F-D63F-4CFA-ACEE-C51487269A45}" destId="{060ACB36-512F-428B-A685-03E57514A8F1}" srcOrd="0" destOrd="0" parTransId="{A294F55E-7A4B-48EB-B741-C2FFFE235280}" sibTransId="{1F28F2CC-2831-4D86-9D4F-2BF15B834B15}"/>
    <dgm:cxn modelId="{4880E7F4-ED86-4F79-8C2A-DA3CFED9098A}" type="presParOf" srcId="{BF16DEBA-4EEC-4B85-B082-CD5DCC000F74}" destId="{06C7DB85-42E0-4745-84E0-DFD34388C67D}" srcOrd="0" destOrd="0" presId="urn:microsoft.com/office/officeart/2005/8/layout/hierarchy1"/>
    <dgm:cxn modelId="{B9FC76A0-CBFA-406F-A27A-803547FAE7A4}" type="presParOf" srcId="{06C7DB85-42E0-4745-84E0-DFD34388C67D}" destId="{D904D654-FAA2-4582-A137-1E2FA54A1AF2}" srcOrd="0" destOrd="0" presId="urn:microsoft.com/office/officeart/2005/8/layout/hierarchy1"/>
    <dgm:cxn modelId="{E6C9B34B-60E3-4DE7-8F18-7E75E7493298}" type="presParOf" srcId="{D904D654-FAA2-4582-A137-1E2FA54A1AF2}" destId="{C9B43ECF-EFE9-415F-8F49-A2D96A3A9F05}" srcOrd="0" destOrd="0" presId="urn:microsoft.com/office/officeart/2005/8/layout/hierarchy1"/>
    <dgm:cxn modelId="{836899EF-C391-4476-90B7-9FA57420490D}" type="presParOf" srcId="{D904D654-FAA2-4582-A137-1E2FA54A1AF2}" destId="{82F6FD47-366C-47B0-A8E6-75CD11ECA23F}" srcOrd="1" destOrd="0" presId="urn:microsoft.com/office/officeart/2005/8/layout/hierarchy1"/>
    <dgm:cxn modelId="{BB063C5F-908C-4E04-BD01-6314B96EF831}" type="presParOf" srcId="{06C7DB85-42E0-4745-84E0-DFD34388C67D}" destId="{3B0AF369-734B-401E-95DF-C645EC3C5AC6}" srcOrd="1" destOrd="0" presId="urn:microsoft.com/office/officeart/2005/8/layout/hierarchy1"/>
    <dgm:cxn modelId="{C7188CE1-D4B4-47FD-8AFC-9346C0034D3D}" type="presParOf" srcId="{3B0AF369-734B-401E-95DF-C645EC3C5AC6}" destId="{DBD14E1D-8318-448C-977E-64805F4943E1}" srcOrd="0" destOrd="0" presId="urn:microsoft.com/office/officeart/2005/8/layout/hierarchy1"/>
    <dgm:cxn modelId="{B4C1C9E4-7AB2-4975-AA1B-4F58A4198496}" type="presParOf" srcId="{3B0AF369-734B-401E-95DF-C645EC3C5AC6}" destId="{A7DC2123-554A-454B-8786-B6A9C0F67EB1}" srcOrd="1" destOrd="0" presId="urn:microsoft.com/office/officeart/2005/8/layout/hierarchy1"/>
    <dgm:cxn modelId="{E30A7D0B-6B02-4A02-8585-92797233CFB9}" type="presParOf" srcId="{A7DC2123-554A-454B-8786-B6A9C0F67EB1}" destId="{4C031567-4241-4DED-A8AD-978EC201DB2D}" srcOrd="0" destOrd="0" presId="urn:microsoft.com/office/officeart/2005/8/layout/hierarchy1"/>
    <dgm:cxn modelId="{9C4064BC-5654-434B-9A87-E1E26566556A}" type="presParOf" srcId="{4C031567-4241-4DED-A8AD-978EC201DB2D}" destId="{7CEBB15B-ABF1-4577-9C56-4DBDF5CD240E}" srcOrd="0" destOrd="0" presId="urn:microsoft.com/office/officeart/2005/8/layout/hierarchy1"/>
    <dgm:cxn modelId="{6F0BA1C7-0C3D-4971-840A-E2C77C2D206C}" type="presParOf" srcId="{4C031567-4241-4DED-A8AD-978EC201DB2D}" destId="{B8D1F41F-C80F-4B79-875E-B0CFF92874C8}" srcOrd="1" destOrd="0" presId="urn:microsoft.com/office/officeart/2005/8/layout/hierarchy1"/>
    <dgm:cxn modelId="{EA71E03D-A8BA-4A78-BDEC-7DBB6EE30EB9}" type="presParOf" srcId="{A7DC2123-554A-454B-8786-B6A9C0F67EB1}" destId="{7BD7D2A5-C21E-449E-9C91-1702E0AF6CCA}" srcOrd="1" destOrd="0" presId="urn:microsoft.com/office/officeart/2005/8/layout/hierarchy1"/>
    <dgm:cxn modelId="{763905B5-B3D2-4AE3-8D3A-08D60EEE5518}" type="presParOf" srcId="{7BD7D2A5-C21E-449E-9C91-1702E0AF6CCA}" destId="{9471B353-9974-4604-9371-FAD6237F25AA}" srcOrd="0" destOrd="0" presId="urn:microsoft.com/office/officeart/2005/8/layout/hierarchy1"/>
    <dgm:cxn modelId="{53F8C560-02DE-495F-8BF1-704B6C0F9633}" type="presParOf" srcId="{7BD7D2A5-C21E-449E-9C91-1702E0AF6CCA}" destId="{7F46F39D-FA64-4C0B-B91A-6FADD3A9D6C2}" srcOrd="1" destOrd="0" presId="urn:microsoft.com/office/officeart/2005/8/layout/hierarchy1"/>
    <dgm:cxn modelId="{235A6B80-F08E-4938-9551-EFD2AC56D7D5}" type="presParOf" srcId="{7F46F39D-FA64-4C0B-B91A-6FADD3A9D6C2}" destId="{BC809C60-C29B-40DD-BBD4-7D014218F9D4}" srcOrd="0" destOrd="0" presId="urn:microsoft.com/office/officeart/2005/8/layout/hierarchy1"/>
    <dgm:cxn modelId="{EA2DB827-8D1A-4072-9600-E4400E9AE8C2}" type="presParOf" srcId="{BC809C60-C29B-40DD-BBD4-7D014218F9D4}" destId="{1257FC54-DE38-4809-AE05-DDE7E878E56A}" srcOrd="0" destOrd="0" presId="urn:microsoft.com/office/officeart/2005/8/layout/hierarchy1"/>
    <dgm:cxn modelId="{B9BBB80F-37E8-403C-9BB1-3BEBA63518D5}" type="presParOf" srcId="{BC809C60-C29B-40DD-BBD4-7D014218F9D4}" destId="{5BE62C07-6C06-4CF3-BC3C-9B4BAC2BF6CD}" srcOrd="1" destOrd="0" presId="urn:microsoft.com/office/officeart/2005/8/layout/hierarchy1"/>
    <dgm:cxn modelId="{8BE57543-6435-4AAE-A3ED-4C2A71138577}" type="presParOf" srcId="{7F46F39D-FA64-4C0B-B91A-6FADD3A9D6C2}" destId="{271B2776-8155-4A10-AB9A-153A45F75C8D}" srcOrd="1" destOrd="0" presId="urn:microsoft.com/office/officeart/2005/8/layout/hierarchy1"/>
    <dgm:cxn modelId="{F6BF0505-BE04-4475-A277-19AAF21A0D57}" type="presParOf" srcId="{271B2776-8155-4A10-AB9A-153A45F75C8D}" destId="{AFD19758-B969-4002-9D1B-992191BFA444}" srcOrd="0" destOrd="0" presId="urn:microsoft.com/office/officeart/2005/8/layout/hierarchy1"/>
    <dgm:cxn modelId="{9C2A9737-724D-4B13-85AE-AA6E26F215F3}" type="presParOf" srcId="{271B2776-8155-4A10-AB9A-153A45F75C8D}" destId="{9B9FD83C-3A01-437C-9DD2-AD5D4E0BB037}" srcOrd="1" destOrd="0" presId="urn:microsoft.com/office/officeart/2005/8/layout/hierarchy1"/>
    <dgm:cxn modelId="{9C2E5128-2D2A-450A-863A-D3CE357FE92C}" type="presParOf" srcId="{9B9FD83C-3A01-437C-9DD2-AD5D4E0BB037}" destId="{54013E52-66F1-4137-92DE-75575B7144CA}" srcOrd="0" destOrd="0" presId="urn:microsoft.com/office/officeart/2005/8/layout/hierarchy1"/>
    <dgm:cxn modelId="{285C2313-7782-41EE-B90D-91EF9C7D4466}" type="presParOf" srcId="{54013E52-66F1-4137-92DE-75575B7144CA}" destId="{08C02F39-D1DD-423D-8EF7-7981FAC357CC}" srcOrd="0" destOrd="0" presId="urn:microsoft.com/office/officeart/2005/8/layout/hierarchy1"/>
    <dgm:cxn modelId="{8A2592B4-2A64-484C-9E90-35F9B207DCF5}" type="presParOf" srcId="{54013E52-66F1-4137-92DE-75575B7144CA}" destId="{9AEBE1D6-82FB-41B3-A69C-6A2847EE4769}" srcOrd="1" destOrd="0" presId="urn:microsoft.com/office/officeart/2005/8/layout/hierarchy1"/>
    <dgm:cxn modelId="{00B22885-1CFC-4A64-BD5F-13E56EB4EC92}" type="presParOf" srcId="{9B9FD83C-3A01-437C-9DD2-AD5D4E0BB037}" destId="{F1B41D0E-B740-4D5A-9533-F5417FCDCC1A}" srcOrd="1" destOrd="0" presId="urn:microsoft.com/office/officeart/2005/8/layout/hierarchy1"/>
    <dgm:cxn modelId="{9E77B35F-BF10-4827-8CCF-6C16359895E0}" type="presParOf" srcId="{3B0AF369-734B-401E-95DF-C645EC3C5AC6}" destId="{AFD288F4-1FF3-4FD0-B7CA-74BC183CD86E}" srcOrd="2" destOrd="0" presId="urn:microsoft.com/office/officeart/2005/8/layout/hierarchy1"/>
    <dgm:cxn modelId="{E996B99C-ED32-49B6-8F89-BC7B193C169B}" type="presParOf" srcId="{3B0AF369-734B-401E-95DF-C645EC3C5AC6}" destId="{24135A52-317C-4B86-86CA-B1B86560CDF4}" srcOrd="3" destOrd="0" presId="urn:microsoft.com/office/officeart/2005/8/layout/hierarchy1"/>
    <dgm:cxn modelId="{B7E08CED-09EE-4A3A-B670-3FF5D75AE2CF}" type="presParOf" srcId="{24135A52-317C-4B86-86CA-B1B86560CDF4}" destId="{C0CB320B-D8B5-4926-BE0E-73C184B42651}" srcOrd="0" destOrd="0" presId="urn:microsoft.com/office/officeart/2005/8/layout/hierarchy1"/>
    <dgm:cxn modelId="{BB309F90-4B40-4785-A5E1-C376EC60C252}" type="presParOf" srcId="{C0CB320B-D8B5-4926-BE0E-73C184B42651}" destId="{0F72B6AD-3F19-426C-BC93-7B437F4ABE8C}" srcOrd="0" destOrd="0" presId="urn:microsoft.com/office/officeart/2005/8/layout/hierarchy1"/>
    <dgm:cxn modelId="{DC6649A9-4270-45FB-9504-5DF5ABFD0567}" type="presParOf" srcId="{C0CB320B-D8B5-4926-BE0E-73C184B42651}" destId="{B62034F1-8234-4FE8-AF55-56E161796862}" srcOrd="1" destOrd="0" presId="urn:microsoft.com/office/officeart/2005/8/layout/hierarchy1"/>
    <dgm:cxn modelId="{C9F41A24-E0EA-4DF3-BCAA-4D66107D439C}" type="presParOf" srcId="{24135A52-317C-4B86-86CA-B1B86560CDF4}" destId="{3EB597DB-523F-442F-9715-43AD06D36B2B}" srcOrd="1" destOrd="0" presId="urn:microsoft.com/office/officeart/2005/8/layout/hierarchy1"/>
    <dgm:cxn modelId="{018EDA29-FF18-411C-BBF6-4DBF59FB9042}" type="presParOf" srcId="{3EB597DB-523F-442F-9715-43AD06D36B2B}" destId="{2664CAB1-9F35-475C-9B15-DA7BB195BD01}" srcOrd="0" destOrd="0" presId="urn:microsoft.com/office/officeart/2005/8/layout/hierarchy1"/>
    <dgm:cxn modelId="{95533106-36EE-47DC-8EF9-4BD26A3B598A}" type="presParOf" srcId="{3EB597DB-523F-442F-9715-43AD06D36B2B}" destId="{9D7E8EDC-4EFA-4706-BDD6-BFF2AB322C8D}" srcOrd="1" destOrd="0" presId="urn:microsoft.com/office/officeart/2005/8/layout/hierarchy1"/>
    <dgm:cxn modelId="{83E555FE-D897-4F3B-ACBB-C14F8E66537C}" type="presParOf" srcId="{9D7E8EDC-4EFA-4706-BDD6-BFF2AB322C8D}" destId="{CAE886BB-B355-4476-B32E-BA1FBC42AC25}" srcOrd="0" destOrd="0" presId="urn:microsoft.com/office/officeart/2005/8/layout/hierarchy1"/>
    <dgm:cxn modelId="{F7A379B3-5000-45A5-8FA5-7D3ABAEE2057}" type="presParOf" srcId="{CAE886BB-B355-4476-B32E-BA1FBC42AC25}" destId="{3DB965A4-0ADA-43A3-99A8-6FA8D205C0AF}" srcOrd="0" destOrd="0" presId="urn:microsoft.com/office/officeart/2005/8/layout/hierarchy1"/>
    <dgm:cxn modelId="{CE2D7F53-128C-409A-AD31-424EAEC4B7DC}" type="presParOf" srcId="{CAE886BB-B355-4476-B32E-BA1FBC42AC25}" destId="{E8438A41-C50A-4B70-B558-3BFD933E02A3}" srcOrd="1" destOrd="0" presId="urn:microsoft.com/office/officeart/2005/8/layout/hierarchy1"/>
    <dgm:cxn modelId="{C9EBD8B6-525A-4992-BDEE-549F2AAF6797}" type="presParOf" srcId="{9D7E8EDC-4EFA-4706-BDD6-BFF2AB322C8D}" destId="{6B9D7C0E-FD6E-4DF6-966D-FC7CF5E11407}" srcOrd="1" destOrd="0" presId="urn:microsoft.com/office/officeart/2005/8/layout/hierarchy1"/>
    <dgm:cxn modelId="{73849536-2D3F-4256-9195-46D9BBF88681}" type="presParOf" srcId="{6B9D7C0E-FD6E-4DF6-966D-FC7CF5E11407}" destId="{C5A2369E-0FC8-4FDC-BEB1-B84CBBB4693D}" srcOrd="0" destOrd="0" presId="urn:microsoft.com/office/officeart/2005/8/layout/hierarchy1"/>
    <dgm:cxn modelId="{5D6804AD-4B19-4101-B20E-57A96EAC06DC}" type="presParOf" srcId="{6B9D7C0E-FD6E-4DF6-966D-FC7CF5E11407}" destId="{C2E20CFE-4D95-495A-B854-3CE60EFA2251}" srcOrd="1" destOrd="0" presId="urn:microsoft.com/office/officeart/2005/8/layout/hierarchy1"/>
    <dgm:cxn modelId="{BC8E2626-ACA9-4CE1-B807-4DBE185D4C8D}" type="presParOf" srcId="{C2E20CFE-4D95-495A-B854-3CE60EFA2251}" destId="{398C5996-A166-4797-929E-F41069182530}" srcOrd="0" destOrd="0" presId="urn:microsoft.com/office/officeart/2005/8/layout/hierarchy1"/>
    <dgm:cxn modelId="{4EAA9D5D-4D84-4025-8922-6E978BE21687}" type="presParOf" srcId="{398C5996-A166-4797-929E-F41069182530}" destId="{D5371B56-8374-4673-8124-775D998AFD71}" srcOrd="0" destOrd="0" presId="urn:microsoft.com/office/officeart/2005/8/layout/hierarchy1"/>
    <dgm:cxn modelId="{C95F5325-23C6-496D-BAA3-3C5328C77BCC}" type="presParOf" srcId="{398C5996-A166-4797-929E-F41069182530}" destId="{01D77174-FC0E-4628-8A2D-F361E52A55D4}" srcOrd="1" destOrd="0" presId="urn:microsoft.com/office/officeart/2005/8/layout/hierarchy1"/>
    <dgm:cxn modelId="{32EC24C8-4C86-4708-990F-9B947C003A3E}" type="presParOf" srcId="{C2E20CFE-4D95-495A-B854-3CE60EFA2251}" destId="{AD037A60-ACEC-4BF4-ADBE-59B7954E563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58AE18-818F-4FB0-9AC4-686D21F7401F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19ECB2-E42E-44CF-B2D5-8DE96B001C10}">
      <dgm:prSet phldrT="[Текст]" custT="1"/>
      <dgm:spPr/>
      <dgm:t>
        <a:bodyPr/>
        <a:lstStyle/>
        <a:p>
          <a:r>
            <a:rPr lang="ru-RU" sz="1600" dirty="0" smtClean="0"/>
            <a:t>В мышцах расположены</a:t>
          </a:r>
          <a:endParaRPr lang="ru-RU" sz="1600" dirty="0"/>
        </a:p>
      </dgm:t>
    </dgm:pt>
    <dgm:pt modelId="{44AD5453-394B-4838-A568-A80213559DC7}" type="parTrans" cxnId="{67805AFB-0BD9-4953-91B3-D2490F1CF374}">
      <dgm:prSet/>
      <dgm:spPr/>
      <dgm:t>
        <a:bodyPr/>
        <a:lstStyle/>
        <a:p>
          <a:endParaRPr lang="ru-RU"/>
        </a:p>
      </dgm:t>
    </dgm:pt>
    <dgm:pt modelId="{54F75DD1-C1C7-4F4E-8B31-938576774309}" type="sibTrans" cxnId="{67805AFB-0BD9-4953-91B3-D2490F1CF374}">
      <dgm:prSet/>
      <dgm:spPr/>
      <dgm:t>
        <a:bodyPr/>
        <a:lstStyle/>
        <a:p>
          <a:endParaRPr lang="ru-RU"/>
        </a:p>
      </dgm:t>
    </dgm:pt>
    <dgm:pt modelId="{008C4577-0748-419F-AFD6-8A40F2182B15}">
      <dgm:prSet phldrT="[Текст]" custT="1"/>
      <dgm:spPr/>
      <dgm:t>
        <a:bodyPr/>
        <a:lstStyle/>
        <a:p>
          <a:r>
            <a:rPr lang="ru-RU" sz="1800" b="1" dirty="0" smtClean="0"/>
            <a:t>Кровеносные сосуды</a:t>
          </a:r>
          <a:endParaRPr lang="ru-RU" sz="1800" b="1" dirty="0"/>
        </a:p>
      </dgm:t>
    </dgm:pt>
    <dgm:pt modelId="{E975A3DA-1E72-4C65-AF88-0BA06E256A51}" type="parTrans" cxnId="{D3846BCA-DAFA-411A-8F82-D7008DB984A9}">
      <dgm:prSet/>
      <dgm:spPr/>
      <dgm:t>
        <a:bodyPr/>
        <a:lstStyle/>
        <a:p>
          <a:endParaRPr lang="ru-RU"/>
        </a:p>
      </dgm:t>
    </dgm:pt>
    <dgm:pt modelId="{5AE2EED9-D2F9-4160-BD2A-084F83785ACF}" type="sibTrans" cxnId="{D3846BCA-DAFA-411A-8F82-D7008DB984A9}">
      <dgm:prSet/>
      <dgm:spPr/>
      <dgm:t>
        <a:bodyPr/>
        <a:lstStyle/>
        <a:p>
          <a:endParaRPr lang="ru-RU"/>
        </a:p>
      </dgm:t>
    </dgm:pt>
    <dgm:pt modelId="{2603FBEF-683B-49A2-AD4E-DB85E1307F8D}">
      <dgm:prSet phldrT="[Текст]" custT="1"/>
      <dgm:spPr/>
      <dgm:t>
        <a:bodyPr/>
        <a:lstStyle/>
        <a:p>
          <a:r>
            <a:rPr lang="ru-RU" sz="1200" dirty="0" smtClean="0"/>
            <a:t>Кровь обеспечивает поступление кислорода и питательных веществ и уносит продукты распада</a:t>
          </a:r>
          <a:endParaRPr lang="ru-RU" sz="1200" dirty="0"/>
        </a:p>
      </dgm:t>
    </dgm:pt>
    <dgm:pt modelId="{C53CCEF5-EA1A-4941-BFFD-A1511CAC4F10}" type="parTrans" cxnId="{58B1762D-1D15-455A-A58C-C2B1E0E8548C}">
      <dgm:prSet/>
      <dgm:spPr/>
      <dgm:t>
        <a:bodyPr/>
        <a:lstStyle/>
        <a:p>
          <a:endParaRPr lang="ru-RU"/>
        </a:p>
      </dgm:t>
    </dgm:pt>
    <dgm:pt modelId="{4684CFFE-A726-48D3-8A78-6913B8040189}" type="sibTrans" cxnId="{58B1762D-1D15-455A-A58C-C2B1E0E8548C}">
      <dgm:prSet/>
      <dgm:spPr/>
      <dgm:t>
        <a:bodyPr/>
        <a:lstStyle/>
        <a:p>
          <a:endParaRPr lang="ru-RU"/>
        </a:p>
      </dgm:t>
    </dgm:pt>
    <dgm:pt modelId="{24E675F8-CB73-49B8-8588-6B8D3552422C}">
      <dgm:prSet phldrT="[Текст]" custT="1"/>
      <dgm:spPr/>
      <dgm:t>
        <a:bodyPr/>
        <a:lstStyle/>
        <a:p>
          <a:r>
            <a:rPr lang="ru-RU" sz="1800" b="1" dirty="0" smtClean="0"/>
            <a:t>Лимфатические сосуды</a:t>
          </a:r>
          <a:endParaRPr lang="ru-RU" sz="1800" b="1" dirty="0"/>
        </a:p>
      </dgm:t>
    </dgm:pt>
    <dgm:pt modelId="{8184FD2A-1AA0-4F7B-9141-4A499F462BA3}" type="parTrans" cxnId="{7B744D46-3D08-47DD-A8DF-C8B849A87299}">
      <dgm:prSet/>
      <dgm:spPr/>
      <dgm:t>
        <a:bodyPr/>
        <a:lstStyle/>
        <a:p>
          <a:endParaRPr lang="ru-RU"/>
        </a:p>
      </dgm:t>
    </dgm:pt>
    <dgm:pt modelId="{CCE72F9E-191D-42A1-8860-DA57054C23B6}" type="sibTrans" cxnId="{7B744D46-3D08-47DD-A8DF-C8B849A87299}">
      <dgm:prSet/>
      <dgm:spPr/>
      <dgm:t>
        <a:bodyPr/>
        <a:lstStyle/>
        <a:p>
          <a:endParaRPr lang="ru-RU"/>
        </a:p>
      </dgm:t>
    </dgm:pt>
    <dgm:pt modelId="{6A86A2E9-43AE-4A6A-B08E-36B35845DE43}">
      <dgm:prSet phldrT="[Текст]" custT="1"/>
      <dgm:spPr/>
      <dgm:t>
        <a:bodyPr/>
        <a:lstStyle/>
        <a:p>
          <a:r>
            <a:rPr lang="ru-RU" sz="1200" dirty="0" smtClean="0"/>
            <a:t>Способствуют дополнительному оттоку жидкости  от мышц</a:t>
          </a:r>
          <a:endParaRPr lang="ru-RU" sz="1200" dirty="0"/>
        </a:p>
      </dgm:t>
    </dgm:pt>
    <dgm:pt modelId="{FE1F40DD-BE1E-49E4-8270-BE86048BE839}" type="parTrans" cxnId="{3680BDB9-0AE2-4CC4-9368-BCDBABF97F73}">
      <dgm:prSet/>
      <dgm:spPr/>
      <dgm:t>
        <a:bodyPr/>
        <a:lstStyle/>
        <a:p>
          <a:endParaRPr lang="ru-RU"/>
        </a:p>
      </dgm:t>
    </dgm:pt>
    <dgm:pt modelId="{704D5F1E-0454-40C2-B7D6-35C9B7122092}" type="sibTrans" cxnId="{3680BDB9-0AE2-4CC4-9368-BCDBABF97F73}">
      <dgm:prSet/>
      <dgm:spPr/>
      <dgm:t>
        <a:bodyPr/>
        <a:lstStyle/>
        <a:p>
          <a:endParaRPr lang="ru-RU"/>
        </a:p>
      </dgm:t>
    </dgm:pt>
    <dgm:pt modelId="{5FDEE06A-F5CB-419A-A8D5-9BAFCB0723E2}">
      <dgm:prSet phldrT="[Текст]" phldr="1"/>
      <dgm:spPr/>
      <dgm:t>
        <a:bodyPr/>
        <a:lstStyle/>
        <a:p>
          <a:endParaRPr lang="ru-RU"/>
        </a:p>
      </dgm:t>
    </dgm:pt>
    <dgm:pt modelId="{84D6D328-964E-4357-973B-4A2FFC8F1008}" type="parTrans" cxnId="{0D74B7ED-769E-428E-80F9-E6B67CC4916A}">
      <dgm:prSet/>
      <dgm:spPr/>
      <dgm:t>
        <a:bodyPr/>
        <a:lstStyle/>
        <a:p>
          <a:endParaRPr lang="ru-RU"/>
        </a:p>
      </dgm:t>
    </dgm:pt>
    <dgm:pt modelId="{7207BFC5-6EB4-4190-B8AA-E7A522BAA01F}" type="sibTrans" cxnId="{0D74B7ED-769E-428E-80F9-E6B67CC4916A}">
      <dgm:prSet/>
      <dgm:spPr/>
      <dgm:t>
        <a:bodyPr/>
        <a:lstStyle/>
        <a:p>
          <a:endParaRPr lang="ru-RU"/>
        </a:p>
      </dgm:t>
    </dgm:pt>
    <dgm:pt modelId="{8F2445B4-D6BD-432A-BB63-8BE7AA0C4FC7}">
      <dgm:prSet phldrT="[Текст]" phldr="1"/>
      <dgm:spPr/>
      <dgm:t>
        <a:bodyPr/>
        <a:lstStyle/>
        <a:p>
          <a:endParaRPr lang="ru-RU" dirty="0"/>
        </a:p>
      </dgm:t>
    </dgm:pt>
    <dgm:pt modelId="{22E48330-A40A-42A4-A797-98FFFD206229}" type="parTrans" cxnId="{4B4C04EC-1A4F-4E99-8ABC-A859F2ED3B0A}">
      <dgm:prSet/>
      <dgm:spPr/>
      <dgm:t>
        <a:bodyPr/>
        <a:lstStyle/>
        <a:p>
          <a:endParaRPr lang="ru-RU"/>
        </a:p>
      </dgm:t>
    </dgm:pt>
    <dgm:pt modelId="{C1C44390-369F-46F4-A987-956844AF824C}" type="sibTrans" cxnId="{4B4C04EC-1A4F-4E99-8ABC-A859F2ED3B0A}">
      <dgm:prSet/>
      <dgm:spPr/>
      <dgm:t>
        <a:bodyPr/>
        <a:lstStyle/>
        <a:p>
          <a:endParaRPr lang="ru-RU"/>
        </a:p>
      </dgm:t>
    </dgm:pt>
    <dgm:pt modelId="{2881C9AC-3AAF-470C-982F-F431C8791036}">
      <dgm:prSet phldrT="[Текст]" phldr="1"/>
      <dgm:spPr/>
      <dgm:t>
        <a:bodyPr/>
        <a:lstStyle/>
        <a:p>
          <a:endParaRPr lang="ru-RU"/>
        </a:p>
      </dgm:t>
    </dgm:pt>
    <dgm:pt modelId="{D05C4ED6-A7E7-413A-B880-726F77BD6966}" type="parTrans" cxnId="{13C3FB3B-D668-4ACC-A451-F374B42F3D03}">
      <dgm:prSet/>
      <dgm:spPr/>
      <dgm:t>
        <a:bodyPr/>
        <a:lstStyle/>
        <a:p>
          <a:endParaRPr lang="ru-RU"/>
        </a:p>
      </dgm:t>
    </dgm:pt>
    <dgm:pt modelId="{44538B76-85EF-439D-8E6B-A58ED75A7F4C}" type="sibTrans" cxnId="{13C3FB3B-D668-4ACC-A451-F374B42F3D03}">
      <dgm:prSet/>
      <dgm:spPr/>
      <dgm:t>
        <a:bodyPr/>
        <a:lstStyle/>
        <a:p>
          <a:endParaRPr lang="ru-RU"/>
        </a:p>
      </dgm:t>
    </dgm:pt>
    <dgm:pt modelId="{25BAA9E7-0082-4F04-B473-E9CA09CFCDB2}">
      <dgm:prSet custT="1"/>
      <dgm:spPr/>
      <dgm:t>
        <a:bodyPr/>
        <a:lstStyle/>
        <a:p>
          <a:r>
            <a:rPr lang="ru-RU" sz="1800" b="1" dirty="0" smtClean="0"/>
            <a:t>Нервные окончания</a:t>
          </a:r>
          <a:endParaRPr lang="ru-RU" sz="1800" b="1" dirty="0"/>
        </a:p>
      </dgm:t>
    </dgm:pt>
    <dgm:pt modelId="{567518A2-4D6D-49A7-AEA7-CB31F175DD46}" type="parTrans" cxnId="{07313F4F-F680-475A-80A1-7E040ABA85B5}">
      <dgm:prSet/>
      <dgm:spPr/>
    </dgm:pt>
    <dgm:pt modelId="{7471F8FF-18C0-4981-BC84-B667A60CE26C}" type="sibTrans" cxnId="{07313F4F-F680-475A-80A1-7E040ABA85B5}">
      <dgm:prSet/>
      <dgm:spPr/>
    </dgm:pt>
    <dgm:pt modelId="{DCEDECF3-CE87-42D9-9B6D-C0E6481F8097}">
      <dgm:prSet custT="1"/>
      <dgm:spPr/>
      <dgm:t>
        <a:bodyPr/>
        <a:lstStyle/>
        <a:p>
          <a:r>
            <a:rPr lang="ru-RU" sz="1200" b="1" dirty="0" smtClean="0"/>
            <a:t>1. Рецепторы </a:t>
          </a:r>
          <a:r>
            <a:rPr lang="ru-RU" sz="1200" dirty="0" smtClean="0"/>
            <a:t>– воспринимают степень растяжения  и сокращения мышц.</a:t>
          </a:r>
        </a:p>
        <a:p>
          <a:r>
            <a:rPr lang="ru-RU" sz="1200" dirty="0" smtClean="0"/>
            <a:t>2. </a:t>
          </a:r>
          <a:r>
            <a:rPr lang="ru-RU" sz="1200" b="1" dirty="0" smtClean="0"/>
            <a:t>Эффекторы – </a:t>
          </a:r>
          <a:r>
            <a:rPr lang="ru-RU" sz="1200" b="0" dirty="0" smtClean="0"/>
            <a:t>получают команды из ЦНС.</a:t>
          </a:r>
          <a:endParaRPr lang="ru-RU" sz="1200" b="0" dirty="0"/>
        </a:p>
      </dgm:t>
    </dgm:pt>
    <dgm:pt modelId="{2BD33A8C-E7FD-4BFA-AA78-C8DB9CA8895D}" type="parTrans" cxnId="{BA8D7F89-65C3-4A21-9B40-E4EF2E49E023}">
      <dgm:prSet/>
      <dgm:spPr/>
    </dgm:pt>
    <dgm:pt modelId="{5FF0CDEB-F5D7-4C3A-B292-F13108BD21C6}" type="sibTrans" cxnId="{BA8D7F89-65C3-4A21-9B40-E4EF2E49E023}">
      <dgm:prSet/>
      <dgm:spPr/>
    </dgm:pt>
    <dgm:pt modelId="{9C9EE1F1-328A-46CD-A5CA-E9DA30EA8BB7}" type="pres">
      <dgm:prSet presAssocID="{6158AE18-818F-4FB0-9AC4-686D21F7401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DEE4DB-4A31-417D-A48C-907006567E43}" type="pres">
      <dgm:prSet presAssocID="{6158AE18-818F-4FB0-9AC4-686D21F7401F}" presName="hierFlow" presStyleCnt="0"/>
      <dgm:spPr/>
    </dgm:pt>
    <dgm:pt modelId="{95BF9B76-C35E-44A1-A884-E9D2F7CD8C2A}" type="pres">
      <dgm:prSet presAssocID="{6158AE18-818F-4FB0-9AC4-686D21F7401F}" presName="firstBuf" presStyleCnt="0"/>
      <dgm:spPr/>
    </dgm:pt>
    <dgm:pt modelId="{24A3FCAA-EAD3-4E28-AD55-45D5F4ABBD89}" type="pres">
      <dgm:prSet presAssocID="{6158AE18-818F-4FB0-9AC4-686D21F7401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093E49F-CC0B-4495-A6BF-68E5DA1EFB08}" type="pres">
      <dgm:prSet presAssocID="{6519ECB2-E42E-44CF-B2D5-8DE96B001C10}" presName="Name14" presStyleCnt="0"/>
      <dgm:spPr/>
    </dgm:pt>
    <dgm:pt modelId="{6411E2D6-1998-47E5-A3D3-BB1542F1FAE4}" type="pres">
      <dgm:prSet presAssocID="{6519ECB2-E42E-44CF-B2D5-8DE96B001C10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6F317B-D41C-4A55-825F-D1E2AAFB9274}" type="pres">
      <dgm:prSet presAssocID="{6519ECB2-E42E-44CF-B2D5-8DE96B001C10}" presName="hierChild2" presStyleCnt="0"/>
      <dgm:spPr/>
    </dgm:pt>
    <dgm:pt modelId="{6A8F4B03-F542-40EA-B73F-0C6A9F83CE2C}" type="pres">
      <dgm:prSet presAssocID="{E975A3DA-1E72-4C65-AF88-0BA06E256A51}" presName="Name19" presStyleLbl="parChTrans1D2" presStyleIdx="0" presStyleCnt="3"/>
      <dgm:spPr/>
      <dgm:t>
        <a:bodyPr/>
        <a:lstStyle/>
        <a:p>
          <a:endParaRPr lang="ru-RU"/>
        </a:p>
      </dgm:t>
    </dgm:pt>
    <dgm:pt modelId="{C258062F-A6D1-4159-BEC2-251B7C6AF6EF}" type="pres">
      <dgm:prSet presAssocID="{008C4577-0748-419F-AFD6-8A40F2182B15}" presName="Name21" presStyleCnt="0"/>
      <dgm:spPr/>
    </dgm:pt>
    <dgm:pt modelId="{9B22637B-BF59-4BFB-B63F-ADADEF95ED2E}" type="pres">
      <dgm:prSet presAssocID="{008C4577-0748-419F-AFD6-8A40F2182B15}" presName="level2Shape" presStyleLbl="node2" presStyleIdx="0" presStyleCnt="3"/>
      <dgm:spPr/>
      <dgm:t>
        <a:bodyPr/>
        <a:lstStyle/>
        <a:p>
          <a:endParaRPr lang="ru-RU"/>
        </a:p>
      </dgm:t>
    </dgm:pt>
    <dgm:pt modelId="{20B43FC6-C856-4AD7-BDBA-D04CA28257BC}" type="pres">
      <dgm:prSet presAssocID="{008C4577-0748-419F-AFD6-8A40F2182B15}" presName="hierChild3" presStyleCnt="0"/>
      <dgm:spPr/>
    </dgm:pt>
    <dgm:pt modelId="{F3DF84FC-EB75-4572-B36A-E2C2F0C26AD1}" type="pres">
      <dgm:prSet presAssocID="{C53CCEF5-EA1A-4941-BFFD-A1511CAC4F10}" presName="Name19" presStyleLbl="parChTrans1D3" presStyleIdx="0" presStyleCnt="3"/>
      <dgm:spPr/>
      <dgm:t>
        <a:bodyPr/>
        <a:lstStyle/>
        <a:p>
          <a:endParaRPr lang="ru-RU"/>
        </a:p>
      </dgm:t>
    </dgm:pt>
    <dgm:pt modelId="{90AB1C5A-6A78-4A15-A6FE-A797BA5CD20E}" type="pres">
      <dgm:prSet presAssocID="{2603FBEF-683B-49A2-AD4E-DB85E1307F8D}" presName="Name21" presStyleCnt="0"/>
      <dgm:spPr/>
    </dgm:pt>
    <dgm:pt modelId="{59F25D05-BF65-48CD-B27C-863859C35E83}" type="pres">
      <dgm:prSet presAssocID="{2603FBEF-683B-49A2-AD4E-DB85E1307F8D}" presName="level2Shape" presStyleLbl="node3" presStyleIdx="0" presStyleCnt="3"/>
      <dgm:spPr/>
      <dgm:t>
        <a:bodyPr/>
        <a:lstStyle/>
        <a:p>
          <a:endParaRPr lang="ru-RU"/>
        </a:p>
      </dgm:t>
    </dgm:pt>
    <dgm:pt modelId="{1D744372-8879-43F3-8471-1FEC9D1A1810}" type="pres">
      <dgm:prSet presAssocID="{2603FBEF-683B-49A2-AD4E-DB85E1307F8D}" presName="hierChild3" presStyleCnt="0"/>
      <dgm:spPr/>
    </dgm:pt>
    <dgm:pt modelId="{1273A150-4C65-4267-A393-ED3BD930E1DB}" type="pres">
      <dgm:prSet presAssocID="{8184FD2A-1AA0-4F7B-9141-4A499F462BA3}" presName="Name19" presStyleLbl="parChTrans1D2" presStyleIdx="1" presStyleCnt="3"/>
      <dgm:spPr/>
      <dgm:t>
        <a:bodyPr/>
        <a:lstStyle/>
        <a:p>
          <a:endParaRPr lang="ru-RU"/>
        </a:p>
      </dgm:t>
    </dgm:pt>
    <dgm:pt modelId="{E45D7DA2-B261-4746-8DD2-199F8562C0B9}" type="pres">
      <dgm:prSet presAssocID="{24E675F8-CB73-49B8-8588-6B8D3552422C}" presName="Name21" presStyleCnt="0"/>
      <dgm:spPr/>
    </dgm:pt>
    <dgm:pt modelId="{B067FEDC-A6C6-44D1-B015-3912212CE0C6}" type="pres">
      <dgm:prSet presAssocID="{24E675F8-CB73-49B8-8588-6B8D3552422C}" presName="level2Shape" presStyleLbl="node2" presStyleIdx="1" presStyleCnt="3" custScaleX="106891"/>
      <dgm:spPr/>
      <dgm:t>
        <a:bodyPr/>
        <a:lstStyle/>
        <a:p>
          <a:endParaRPr lang="ru-RU"/>
        </a:p>
      </dgm:t>
    </dgm:pt>
    <dgm:pt modelId="{6C152F15-3C99-4AAA-9347-E1DFE57BFBFE}" type="pres">
      <dgm:prSet presAssocID="{24E675F8-CB73-49B8-8588-6B8D3552422C}" presName="hierChild3" presStyleCnt="0"/>
      <dgm:spPr/>
    </dgm:pt>
    <dgm:pt modelId="{43BE109B-687E-4E23-AC7A-45167D94AF17}" type="pres">
      <dgm:prSet presAssocID="{FE1F40DD-BE1E-49E4-8270-BE86048BE839}" presName="Name19" presStyleLbl="parChTrans1D3" presStyleIdx="1" presStyleCnt="3"/>
      <dgm:spPr/>
      <dgm:t>
        <a:bodyPr/>
        <a:lstStyle/>
        <a:p>
          <a:endParaRPr lang="ru-RU"/>
        </a:p>
      </dgm:t>
    </dgm:pt>
    <dgm:pt modelId="{F5E1754E-B162-4E06-82D7-CB5FF048F16A}" type="pres">
      <dgm:prSet presAssocID="{6A86A2E9-43AE-4A6A-B08E-36B35845DE43}" presName="Name21" presStyleCnt="0"/>
      <dgm:spPr/>
    </dgm:pt>
    <dgm:pt modelId="{8655DFC7-4D2B-4FEC-8F71-BD79CD8B08B9}" type="pres">
      <dgm:prSet presAssocID="{6A86A2E9-43AE-4A6A-B08E-36B35845DE43}" presName="level2Shape" presStyleLbl="node3" presStyleIdx="1" presStyleCnt="3"/>
      <dgm:spPr/>
      <dgm:t>
        <a:bodyPr/>
        <a:lstStyle/>
        <a:p>
          <a:endParaRPr lang="ru-RU"/>
        </a:p>
      </dgm:t>
    </dgm:pt>
    <dgm:pt modelId="{E8D967AC-EAB1-4499-8882-4D6D041746DE}" type="pres">
      <dgm:prSet presAssocID="{6A86A2E9-43AE-4A6A-B08E-36B35845DE43}" presName="hierChild3" presStyleCnt="0"/>
      <dgm:spPr/>
    </dgm:pt>
    <dgm:pt modelId="{575DB371-36CA-4C79-BC2E-D1D394426D4A}" type="pres">
      <dgm:prSet presAssocID="{567518A2-4D6D-49A7-AEA7-CB31F175DD46}" presName="Name19" presStyleLbl="parChTrans1D2" presStyleIdx="2" presStyleCnt="3"/>
      <dgm:spPr/>
    </dgm:pt>
    <dgm:pt modelId="{CDFB3451-6DDA-4182-BF53-C57E8D9741DD}" type="pres">
      <dgm:prSet presAssocID="{25BAA9E7-0082-4F04-B473-E9CA09CFCDB2}" presName="Name21" presStyleCnt="0"/>
      <dgm:spPr/>
    </dgm:pt>
    <dgm:pt modelId="{9A93EB62-DDC2-449C-AAD3-CF6963E92CB3}" type="pres">
      <dgm:prSet presAssocID="{25BAA9E7-0082-4F04-B473-E9CA09CFCDB2}" presName="level2Shape" presStyleLbl="node2" presStyleIdx="2" presStyleCnt="3"/>
      <dgm:spPr/>
      <dgm:t>
        <a:bodyPr/>
        <a:lstStyle/>
        <a:p>
          <a:endParaRPr lang="ru-RU"/>
        </a:p>
      </dgm:t>
    </dgm:pt>
    <dgm:pt modelId="{7C1788FB-0E26-4AA2-B326-17FAE16DEF71}" type="pres">
      <dgm:prSet presAssocID="{25BAA9E7-0082-4F04-B473-E9CA09CFCDB2}" presName="hierChild3" presStyleCnt="0"/>
      <dgm:spPr/>
    </dgm:pt>
    <dgm:pt modelId="{0F749D9B-8934-42DD-9B66-8D60ED7C9B7E}" type="pres">
      <dgm:prSet presAssocID="{2BD33A8C-E7FD-4BFA-AA78-C8DB9CA8895D}" presName="Name19" presStyleLbl="parChTrans1D3" presStyleIdx="2" presStyleCnt="3"/>
      <dgm:spPr/>
    </dgm:pt>
    <dgm:pt modelId="{8F11CD4A-20A7-4C3B-BEF2-5FE27B2D1038}" type="pres">
      <dgm:prSet presAssocID="{DCEDECF3-CE87-42D9-9B6D-C0E6481F8097}" presName="Name21" presStyleCnt="0"/>
      <dgm:spPr/>
    </dgm:pt>
    <dgm:pt modelId="{60BF74DC-1407-45B2-87C0-28F69E1FA32B}" type="pres">
      <dgm:prSet presAssocID="{DCEDECF3-CE87-42D9-9B6D-C0E6481F8097}" presName="level2Shape" presStyleLbl="node3" presStyleIdx="2" presStyleCnt="3" custScaleX="119356" custScaleY="120850"/>
      <dgm:spPr/>
      <dgm:t>
        <a:bodyPr/>
        <a:lstStyle/>
        <a:p>
          <a:endParaRPr lang="ru-RU"/>
        </a:p>
      </dgm:t>
    </dgm:pt>
    <dgm:pt modelId="{AB87FC85-F9FE-4C83-A4D8-939C8A603CA3}" type="pres">
      <dgm:prSet presAssocID="{DCEDECF3-CE87-42D9-9B6D-C0E6481F8097}" presName="hierChild3" presStyleCnt="0"/>
      <dgm:spPr/>
    </dgm:pt>
    <dgm:pt modelId="{A011D155-A788-4D94-8709-873994A67DB8}" type="pres">
      <dgm:prSet presAssocID="{6158AE18-818F-4FB0-9AC4-686D21F7401F}" presName="bgShapesFlow" presStyleCnt="0"/>
      <dgm:spPr/>
    </dgm:pt>
    <dgm:pt modelId="{F5E21568-102F-470C-A032-A2021F99DF20}" type="pres">
      <dgm:prSet presAssocID="{5FDEE06A-F5CB-419A-A8D5-9BAFCB0723E2}" presName="rectComp" presStyleCnt="0"/>
      <dgm:spPr/>
    </dgm:pt>
    <dgm:pt modelId="{97624516-0029-4228-8578-A96862C47C40}" type="pres">
      <dgm:prSet presAssocID="{5FDEE06A-F5CB-419A-A8D5-9BAFCB0723E2}" presName="bgRect" presStyleLbl="bgShp" presStyleIdx="0" presStyleCnt="3"/>
      <dgm:spPr/>
      <dgm:t>
        <a:bodyPr/>
        <a:lstStyle/>
        <a:p>
          <a:endParaRPr lang="ru-RU"/>
        </a:p>
      </dgm:t>
    </dgm:pt>
    <dgm:pt modelId="{D7C2DEB3-EA68-466D-BA10-F2EE743B9D40}" type="pres">
      <dgm:prSet presAssocID="{5FDEE06A-F5CB-419A-A8D5-9BAFCB0723E2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3A13A8-DBCE-4EF4-8515-29FC17B97A6C}" type="pres">
      <dgm:prSet presAssocID="{5FDEE06A-F5CB-419A-A8D5-9BAFCB0723E2}" presName="spComp" presStyleCnt="0"/>
      <dgm:spPr/>
    </dgm:pt>
    <dgm:pt modelId="{69BB8D7F-FC00-4563-AB5A-D888B82EBC96}" type="pres">
      <dgm:prSet presAssocID="{5FDEE06A-F5CB-419A-A8D5-9BAFCB0723E2}" presName="vSp" presStyleCnt="0"/>
      <dgm:spPr/>
    </dgm:pt>
    <dgm:pt modelId="{F6D33AEE-7972-4F6D-8205-2D10AEFCC67D}" type="pres">
      <dgm:prSet presAssocID="{8F2445B4-D6BD-432A-BB63-8BE7AA0C4FC7}" presName="rectComp" presStyleCnt="0"/>
      <dgm:spPr/>
    </dgm:pt>
    <dgm:pt modelId="{97D6BD82-C8BF-452C-885E-1FB3C5A5EE8D}" type="pres">
      <dgm:prSet presAssocID="{8F2445B4-D6BD-432A-BB63-8BE7AA0C4FC7}" presName="bgRect" presStyleLbl="bgShp" presStyleIdx="1" presStyleCnt="3"/>
      <dgm:spPr/>
      <dgm:t>
        <a:bodyPr/>
        <a:lstStyle/>
        <a:p>
          <a:endParaRPr lang="ru-RU"/>
        </a:p>
      </dgm:t>
    </dgm:pt>
    <dgm:pt modelId="{3898C1AC-653F-4B31-BAA9-975EBA6A5D06}" type="pres">
      <dgm:prSet presAssocID="{8F2445B4-D6BD-432A-BB63-8BE7AA0C4FC7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6FDB8F-460D-4E8C-8D1A-6DF506FD133C}" type="pres">
      <dgm:prSet presAssocID="{8F2445B4-D6BD-432A-BB63-8BE7AA0C4FC7}" presName="spComp" presStyleCnt="0"/>
      <dgm:spPr/>
    </dgm:pt>
    <dgm:pt modelId="{5F1C9590-8DBA-4D65-8A38-DEC29086A5F8}" type="pres">
      <dgm:prSet presAssocID="{8F2445B4-D6BD-432A-BB63-8BE7AA0C4FC7}" presName="vSp" presStyleCnt="0"/>
      <dgm:spPr/>
    </dgm:pt>
    <dgm:pt modelId="{D14750B8-1476-41BC-B5CF-870E44F0C5FB}" type="pres">
      <dgm:prSet presAssocID="{2881C9AC-3AAF-470C-982F-F431C8791036}" presName="rectComp" presStyleCnt="0"/>
      <dgm:spPr/>
    </dgm:pt>
    <dgm:pt modelId="{69054502-93B0-44B0-BBCE-1A2F1CB3F3E2}" type="pres">
      <dgm:prSet presAssocID="{2881C9AC-3AAF-470C-982F-F431C8791036}" presName="bgRect" presStyleLbl="bgShp" presStyleIdx="2" presStyleCnt="3"/>
      <dgm:spPr/>
      <dgm:t>
        <a:bodyPr/>
        <a:lstStyle/>
        <a:p>
          <a:endParaRPr lang="ru-RU"/>
        </a:p>
      </dgm:t>
    </dgm:pt>
    <dgm:pt modelId="{34607573-B3EC-44A1-A2EA-17FF3A905A02}" type="pres">
      <dgm:prSet presAssocID="{2881C9AC-3AAF-470C-982F-F431C8791036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8D7F89-65C3-4A21-9B40-E4EF2E49E023}" srcId="{25BAA9E7-0082-4F04-B473-E9CA09CFCDB2}" destId="{DCEDECF3-CE87-42D9-9B6D-C0E6481F8097}" srcOrd="0" destOrd="0" parTransId="{2BD33A8C-E7FD-4BFA-AA78-C8DB9CA8895D}" sibTransId="{5FF0CDEB-F5D7-4C3A-B292-F13108BD21C6}"/>
    <dgm:cxn modelId="{07313F4F-F680-475A-80A1-7E040ABA85B5}" srcId="{6519ECB2-E42E-44CF-B2D5-8DE96B001C10}" destId="{25BAA9E7-0082-4F04-B473-E9CA09CFCDB2}" srcOrd="2" destOrd="0" parTransId="{567518A2-4D6D-49A7-AEA7-CB31F175DD46}" sibTransId="{7471F8FF-18C0-4981-BC84-B667A60CE26C}"/>
    <dgm:cxn modelId="{ABA5A84F-F653-4981-BE32-76ADA6522BDC}" type="presOf" srcId="{6A86A2E9-43AE-4A6A-B08E-36B35845DE43}" destId="{8655DFC7-4D2B-4FEC-8F71-BD79CD8B08B9}" srcOrd="0" destOrd="0" presId="urn:microsoft.com/office/officeart/2005/8/layout/hierarchy6"/>
    <dgm:cxn modelId="{EE898754-97B3-44B1-B919-3095078536E1}" type="presOf" srcId="{8F2445B4-D6BD-432A-BB63-8BE7AA0C4FC7}" destId="{97D6BD82-C8BF-452C-885E-1FB3C5A5EE8D}" srcOrd="0" destOrd="0" presId="urn:microsoft.com/office/officeart/2005/8/layout/hierarchy6"/>
    <dgm:cxn modelId="{67805AFB-0BD9-4953-91B3-D2490F1CF374}" srcId="{6158AE18-818F-4FB0-9AC4-686D21F7401F}" destId="{6519ECB2-E42E-44CF-B2D5-8DE96B001C10}" srcOrd="0" destOrd="0" parTransId="{44AD5453-394B-4838-A568-A80213559DC7}" sibTransId="{54F75DD1-C1C7-4F4E-8B31-938576774309}"/>
    <dgm:cxn modelId="{3680BDB9-0AE2-4CC4-9368-BCDBABF97F73}" srcId="{24E675F8-CB73-49B8-8588-6B8D3552422C}" destId="{6A86A2E9-43AE-4A6A-B08E-36B35845DE43}" srcOrd="0" destOrd="0" parTransId="{FE1F40DD-BE1E-49E4-8270-BE86048BE839}" sibTransId="{704D5F1E-0454-40C2-B7D6-35C9B7122092}"/>
    <dgm:cxn modelId="{2355CD7F-B085-40FF-BF58-9C4C2E61CF3C}" type="presOf" srcId="{2603FBEF-683B-49A2-AD4E-DB85E1307F8D}" destId="{59F25D05-BF65-48CD-B27C-863859C35E83}" srcOrd="0" destOrd="0" presId="urn:microsoft.com/office/officeart/2005/8/layout/hierarchy6"/>
    <dgm:cxn modelId="{3FD518A3-CFF4-405E-8CF9-282D691AE76C}" type="presOf" srcId="{6158AE18-818F-4FB0-9AC4-686D21F7401F}" destId="{9C9EE1F1-328A-46CD-A5CA-E9DA30EA8BB7}" srcOrd="0" destOrd="0" presId="urn:microsoft.com/office/officeart/2005/8/layout/hierarchy6"/>
    <dgm:cxn modelId="{0F73CA03-BFF3-47A1-9433-1B144F74ED5B}" type="presOf" srcId="{E975A3DA-1E72-4C65-AF88-0BA06E256A51}" destId="{6A8F4B03-F542-40EA-B73F-0C6A9F83CE2C}" srcOrd="0" destOrd="0" presId="urn:microsoft.com/office/officeart/2005/8/layout/hierarchy6"/>
    <dgm:cxn modelId="{33A92482-908B-481A-B9CF-459D3661F0A8}" type="presOf" srcId="{24E675F8-CB73-49B8-8588-6B8D3552422C}" destId="{B067FEDC-A6C6-44D1-B015-3912212CE0C6}" srcOrd="0" destOrd="0" presId="urn:microsoft.com/office/officeart/2005/8/layout/hierarchy6"/>
    <dgm:cxn modelId="{D01130C4-EF40-40CA-9192-88AE0D9999E3}" type="presOf" srcId="{8F2445B4-D6BD-432A-BB63-8BE7AA0C4FC7}" destId="{3898C1AC-653F-4B31-BAA9-975EBA6A5D06}" srcOrd="1" destOrd="0" presId="urn:microsoft.com/office/officeart/2005/8/layout/hierarchy6"/>
    <dgm:cxn modelId="{4B4C04EC-1A4F-4E99-8ABC-A859F2ED3B0A}" srcId="{6158AE18-818F-4FB0-9AC4-686D21F7401F}" destId="{8F2445B4-D6BD-432A-BB63-8BE7AA0C4FC7}" srcOrd="2" destOrd="0" parTransId="{22E48330-A40A-42A4-A797-98FFFD206229}" sibTransId="{C1C44390-369F-46F4-A987-956844AF824C}"/>
    <dgm:cxn modelId="{DDB1EAC1-E5E3-4FB3-AFA2-CAD07BE6389F}" type="presOf" srcId="{C53CCEF5-EA1A-4941-BFFD-A1511CAC4F10}" destId="{F3DF84FC-EB75-4572-B36A-E2C2F0C26AD1}" srcOrd="0" destOrd="0" presId="urn:microsoft.com/office/officeart/2005/8/layout/hierarchy6"/>
    <dgm:cxn modelId="{850FD4FD-FBF1-41C4-9E5F-CE41FA2B15A3}" type="presOf" srcId="{6519ECB2-E42E-44CF-B2D5-8DE96B001C10}" destId="{6411E2D6-1998-47E5-A3D3-BB1542F1FAE4}" srcOrd="0" destOrd="0" presId="urn:microsoft.com/office/officeart/2005/8/layout/hierarchy6"/>
    <dgm:cxn modelId="{539D8C82-0E10-445D-AB60-09DCDAA63E63}" type="presOf" srcId="{5FDEE06A-F5CB-419A-A8D5-9BAFCB0723E2}" destId="{D7C2DEB3-EA68-466D-BA10-F2EE743B9D40}" srcOrd="1" destOrd="0" presId="urn:microsoft.com/office/officeart/2005/8/layout/hierarchy6"/>
    <dgm:cxn modelId="{8379F47D-612C-4701-A34E-FB3E12A77EBC}" type="presOf" srcId="{2881C9AC-3AAF-470C-982F-F431C8791036}" destId="{34607573-B3EC-44A1-A2EA-17FF3A905A02}" srcOrd="1" destOrd="0" presId="urn:microsoft.com/office/officeart/2005/8/layout/hierarchy6"/>
    <dgm:cxn modelId="{294DE820-D318-48D2-92BC-C91F6B6B0320}" type="presOf" srcId="{008C4577-0748-419F-AFD6-8A40F2182B15}" destId="{9B22637B-BF59-4BFB-B63F-ADADEF95ED2E}" srcOrd="0" destOrd="0" presId="urn:microsoft.com/office/officeart/2005/8/layout/hierarchy6"/>
    <dgm:cxn modelId="{13C3FB3B-D668-4ACC-A451-F374B42F3D03}" srcId="{6158AE18-818F-4FB0-9AC4-686D21F7401F}" destId="{2881C9AC-3AAF-470C-982F-F431C8791036}" srcOrd="3" destOrd="0" parTransId="{D05C4ED6-A7E7-413A-B880-726F77BD6966}" sibTransId="{44538B76-85EF-439D-8E6B-A58ED75A7F4C}"/>
    <dgm:cxn modelId="{B24F1132-144D-4F1D-B98D-3110AF7A122F}" type="presOf" srcId="{5FDEE06A-F5CB-419A-A8D5-9BAFCB0723E2}" destId="{97624516-0029-4228-8578-A96862C47C40}" srcOrd="0" destOrd="0" presId="urn:microsoft.com/office/officeart/2005/8/layout/hierarchy6"/>
    <dgm:cxn modelId="{0D74B7ED-769E-428E-80F9-E6B67CC4916A}" srcId="{6158AE18-818F-4FB0-9AC4-686D21F7401F}" destId="{5FDEE06A-F5CB-419A-A8D5-9BAFCB0723E2}" srcOrd="1" destOrd="0" parTransId="{84D6D328-964E-4357-973B-4A2FFC8F1008}" sibTransId="{7207BFC5-6EB4-4190-B8AA-E7A522BAA01F}"/>
    <dgm:cxn modelId="{4A4DD5F8-B562-4E91-B133-E5A7041B6912}" type="presOf" srcId="{FE1F40DD-BE1E-49E4-8270-BE86048BE839}" destId="{43BE109B-687E-4E23-AC7A-45167D94AF17}" srcOrd="0" destOrd="0" presId="urn:microsoft.com/office/officeart/2005/8/layout/hierarchy6"/>
    <dgm:cxn modelId="{356E0AAC-822A-42FE-B16E-CA831B74B6FC}" type="presOf" srcId="{2881C9AC-3AAF-470C-982F-F431C8791036}" destId="{69054502-93B0-44B0-BBCE-1A2F1CB3F3E2}" srcOrd="0" destOrd="0" presId="urn:microsoft.com/office/officeart/2005/8/layout/hierarchy6"/>
    <dgm:cxn modelId="{2C089524-2B7B-452A-9444-AE81CE833712}" type="presOf" srcId="{567518A2-4D6D-49A7-AEA7-CB31F175DD46}" destId="{575DB371-36CA-4C79-BC2E-D1D394426D4A}" srcOrd="0" destOrd="0" presId="urn:microsoft.com/office/officeart/2005/8/layout/hierarchy6"/>
    <dgm:cxn modelId="{D3846BCA-DAFA-411A-8F82-D7008DB984A9}" srcId="{6519ECB2-E42E-44CF-B2D5-8DE96B001C10}" destId="{008C4577-0748-419F-AFD6-8A40F2182B15}" srcOrd="0" destOrd="0" parTransId="{E975A3DA-1E72-4C65-AF88-0BA06E256A51}" sibTransId="{5AE2EED9-D2F9-4160-BD2A-084F83785ACF}"/>
    <dgm:cxn modelId="{BBC0FA9E-8492-4BE7-8B5A-3E716384D283}" type="presOf" srcId="{2BD33A8C-E7FD-4BFA-AA78-C8DB9CA8895D}" destId="{0F749D9B-8934-42DD-9B66-8D60ED7C9B7E}" srcOrd="0" destOrd="0" presId="urn:microsoft.com/office/officeart/2005/8/layout/hierarchy6"/>
    <dgm:cxn modelId="{7B744D46-3D08-47DD-A8DF-C8B849A87299}" srcId="{6519ECB2-E42E-44CF-B2D5-8DE96B001C10}" destId="{24E675F8-CB73-49B8-8588-6B8D3552422C}" srcOrd="1" destOrd="0" parTransId="{8184FD2A-1AA0-4F7B-9141-4A499F462BA3}" sibTransId="{CCE72F9E-191D-42A1-8860-DA57054C23B6}"/>
    <dgm:cxn modelId="{880A5EE7-8330-4E8F-AD23-7B4B8BD0ECB6}" type="presOf" srcId="{25BAA9E7-0082-4F04-B473-E9CA09CFCDB2}" destId="{9A93EB62-DDC2-449C-AAD3-CF6963E92CB3}" srcOrd="0" destOrd="0" presId="urn:microsoft.com/office/officeart/2005/8/layout/hierarchy6"/>
    <dgm:cxn modelId="{D06C2E55-1F7E-4E4E-B5F7-9549E2ED9B55}" type="presOf" srcId="{DCEDECF3-CE87-42D9-9B6D-C0E6481F8097}" destId="{60BF74DC-1407-45B2-87C0-28F69E1FA32B}" srcOrd="0" destOrd="0" presId="urn:microsoft.com/office/officeart/2005/8/layout/hierarchy6"/>
    <dgm:cxn modelId="{58B1762D-1D15-455A-A58C-C2B1E0E8548C}" srcId="{008C4577-0748-419F-AFD6-8A40F2182B15}" destId="{2603FBEF-683B-49A2-AD4E-DB85E1307F8D}" srcOrd="0" destOrd="0" parTransId="{C53CCEF5-EA1A-4941-BFFD-A1511CAC4F10}" sibTransId="{4684CFFE-A726-48D3-8A78-6913B8040189}"/>
    <dgm:cxn modelId="{AD339FB0-BF7E-41E0-94AA-3BA3C966244F}" type="presOf" srcId="{8184FD2A-1AA0-4F7B-9141-4A499F462BA3}" destId="{1273A150-4C65-4267-A393-ED3BD930E1DB}" srcOrd="0" destOrd="0" presId="urn:microsoft.com/office/officeart/2005/8/layout/hierarchy6"/>
    <dgm:cxn modelId="{551CF5E4-70BC-43CA-A951-45FE98991A07}" type="presParOf" srcId="{9C9EE1F1-328A-46CD-A5CA-E9DA30EA8BB7}" destId="{FEDEE4DB-4A31-417D-A48C-907006567E43}" srcOrd="0" destOrd="0" presId="urn:microsoft.com/office/officeart/2005/8/layout/hierarchy6"/>
    <dgm:cxn modelId="{BDC8A73F-1FA6-4A00-8BC7-5335D4A44FB5}" type="presParOf" srcId="{FEDEE4DB-4A31-417D-A48C-907006567E43}" destId="{95BF9B76-C35E-44A1-A884-E9D2F7CD8C2A}" srcOrd="0" destOrd="0" presId="urn:microsoft.com/office/officeart/2005/8/layout/hierarchy6"/>
    <dgm:cxn modelId="{7732FB09-B9FF-4932-9E8E-7F3C08612C06}" type="presParOf" srcId="{FEDEE4DB-4A31-417D-A48C-907006567E43}" destId="{24A3FCAA-EAD3-4E28-AD55-45D5F4ABBD89}" srcOrd="1" destOrd="0" presId="urn:microsoft.com/office/officeart/2005/8/layout/hierarchy6"/>
    <dgm:cxn modelId="{5D589168-6FDB-4361-A59F-9B90B8E679B3}" type="presParOf" srcId="{24A3FCAA-EAD3-4E28-AD55-45D5F4ABBD89}" destId="{C093E49F-CC0B-4495-A6BF-68E5DA1EFB08}" srcOrd="0" destOrd="0" presId="urn:microsoft.com/office/officeart/2005/8/layout/hierarchy6"/>
    <dgm:cxn modelId="{5539FD80-4A24-4B1F-8D86-89F19849832F}" type="presParOf" srcId="{C093E49F-CC0B-4495-A6BF-68E5DA1EFB08}" destId="{6411E2D6-1998-47E5-A3D3-BB1542F1FAE4}" srcOrd="0" destOrd="0" presId="urn:microsoft.com/office/officeart/2005/8/layout/hierarchy6"/>
    <dgm:cxn modelId="{A2AEADEE-6DDE-4C3B-B297-4CAD52D85266}" type="presParOf" srcId="{C093E49F-CC0B-4495-A6BF-68E5DA1EFB08}" destId="{2C6F317B-D41C-4A55-825F-D1E2AAFB9274}" srcOrd="1" destOrd="0" presId="urn:microsoft.com/office/officeart/2005/8/layout/hierarchy6"/>
    <dgm:cxn modelId="{DEB46E37-95ED-470C-A8A9-20A845BA1CB5}" type="presParOf" srcId="{2C6F317B-D41C-4A55-825F-D1E2AAFB9274}" destId="{6A8F4B03-F542-40EA-B73F-0C6A9F83CE2C}" srcOrd="0" destOrd="0" presId="urn:microsoft.com/office/officeart/2005/8/layout/hierarchy6"/>
    <dgm:cxn modelId="{50D1C46C-8A6B-4793-9AF3-70E0586EEDD3}" type="presParOf" srcId="{2C6F317B-D41C-4A55-825F-D1E2AAFB9274}" destId="{C258062F-A6D1-4159-BEC2-251B7C6AF6EF}" srcOrd="1" destOrd="0" presId="urn:microsoft.com/office/officeart/2005/8/layout/hierarchy6"/>
    <dgm:cxn modelId="{B480AD7F-CB8E-43E8-900A-619A8923EFF4}" type="presParOf" srcId="{C258062F-A6D1-4159-BEC2-251B7C6AF6EF}" destId="{9B22637B-BF59-4BFB-B63F-ADADEF95ED2E}" srcOrd="0" destOrd="0" presId="urn:microsoft.com/office/officeart/2005/8/layout/hierarchy6"/>
    <dgm:cxn modelId="{5A7490FA-FFE8-453B-A335-4B20F3C04B5E}" type="presParOf" srcId="{C258062F-A6D1-4159-BEC2-251B7C6AF6EF}" destId="{20B43FC6-C856-4AD7-BDBA-D04CA28257BC}" srcOrd="1" destOrd="0" presId="urn:microsoft.com/office/officeart/2005/8/layout/hierarchy6"/>
    <dgm:cxn modelId="{D39E7A46-4C23-4C51-A704-37F63A97A50E}" type="presParOf" srcId="{20B43FC6-C856-4AD7-BDBA-D04CA28257BC}" destId="{F3DF84FC-EB75-4572-B36A-E2C2F0C26AD1}" srcOrd="0" destOrd="0" presId="urn:microsoft.com/office/officeart/2005/8/layout/hierarchy6"/>
    <dgm:cxn modelId="{5DA2A643-2F95-4160-BEC3-5F2972D17C45}" type="presParOf" srcId="{20B43FC6-C856-4AD7-BDBA-D04CA28257BC}" destId="{90AB1C5A-6A78-4A15-A6FE-A797BA5CD20E}" srcOrd="1" destOrd="0" presId="urn:microsoft.com/office/officeart/2005/8/layout/hierarchy6"/>
    <dgm:cxn modelId="{E2574CCD-2679-400D-BB9A-62AD470DFEAA}" type="presParOf" srcId="{90AB1C5A-6A78-4A15-A6FE-A797BA5CD20E}" destId="{59F25D05-BF65-48CD-B27C-863859C35E83}" srcOrd="0" destOrd="0" presId="urn:microsoft.com/office/officeart/2005/8/layout/hierarchy6"/>
    <dgm:cxn modelId="{093C7963-95D9-4CF2-85D5-93C16E4D4CB5}" type="presParOf" srcId="{90AB1C5A-6A78-4A15-A6FE-A797BA5CD20E}" destId="{1D744372-8879-43F3-8471-1FEC9D1A1810}" srcOrd="1" destOrd="0" presId="urn:microsoft.com/office/officeart/2005/8/layout/hierarchy6"/>
    <dgm:cxn modelId="{6FFA5445-E177-4237-8F1B-31B76D111B05}" type="presParOf" srcId="{2C6F317B-D41C-4A55-825F-D1E2AAFB9274}" destId="{1273A150-4C65-4267-A393-ED3BD930E1DB}" srcOrd="2" destOrd="0" presId="urn:microsoft.com/office/officeart/2005/8/layout/hierarchy6"/>
    <dgm:cxn modelId="{03104FDE-FBBC-40DF-98C6-C7B5C27C6E78}" type="presParOf" srcId="{2C6F317B-D41C-4A55-825F-D1E2AAFB9274}" destId="{E45D7DA2-B261-4746-8DD2-199F8562C0B9}" srcOrd="3" destOrd="0" presId="urn:microsoft.com/office/officeart/2005/8/layout/hierarchy6"/>
    <dgm:cxn modelId="{CBEE8271-C0A8-46ED-A42C-81EE482C1590}" type="presParOf" srcId="{E45D7DA2-B261-4746-8DD2-199F8562C0B9}" destId="{B067FEDC-A6C6-44D1-B015-3912212CE0C6}" srcOrd="0" destOrd="0" presId="urn:microsoft.com/office/officeart/2005/8/layout/hierarchy6"/>
    <dgm:cxn modelId="{9B9A679A-5F52-4ECD-91C7-AAEE7B3F9BF9}" type="presParOf" srcId="{E45D7DA2-B261-4746-8DD2-199F8562C0B9}" destId="{6C152F15-3C99-4AAA-9347-E1DFE57BFBFE}" srcOrd="1" destOrd="0" presId="urn:microsoft.com/office/officeart/2005/8/layout/hierarchy6"/>
    <dgm:cxn modelId="{981452EB-34AE-4978-9EB3-689E77CC5276}" type="presParOf" srcId="{6C152F15-3C99-4AAA-9347-E1DFE57BFBFE}" destId="{43BE109B-687E-4E23-AC7A-45167D94AF17}" srcOrd="0" destOrd="0" presId="urn:microsoft.com/office/officeart/2005/8/layout/hierarchy6"/>
    <dgm:cxn modelId="{3D30FFBF-AE38-4507-AFC7-0A4F5FF1D35F}" type="presParOf" srcId="{6C152F15-3C99-4AAA-9347-E1DFE57BFBFE}" destId="{F5E1754E-B162-4E06-82D7-CB5FF048F16A}" srcOrd="1" destOrd="0" presId="urn:microsoft.com/office/officeart/2005/8/layout/hierarchy6"/>
    <dgm:cxn modelId="{0EB34928-609E-4CD0-A493-9B94E5668571}" type="presParOf" srcId="{F5E1754E-B162-4E06-82D7-CB5FF048F16A}" destId="{8655DFC7-4D2B-4FEC-8F71-BD79CD8B08B9}" srcOrd="0" destOrd="0" presId="urn:microsoft.com/office/officeart/2005/8/layout/hierarchy6"/>
    <dgm:cxn modelId="{4C4179E7-1F11-411E-AE76-6D38671A20B6}" type="presParOf" srcId="{F5E1754E-B162-4E06-82D7-CB5FF048F16A}" destId="{E8D967AC-EAB1-4499-8882-4D6D041746DE}" srcOrd="1" destOrd="0" presId="urn:microsoft.com/office/officeart/2005/8/layout/hierarchy6"/>
    <dgm:cxn modelId="{3CDFA110-2AE2-49DF-8A3D-FBEE3B2D2921}" type="presParOf" srcId="{2C6F317B-D41C-4A55-825F-D1E2AAFB9274}" destId="{575DB371-36CA-4C79-BC2E-D1D394426D4A}" srcOrd="4" destOrd="0" presId="urn:microsoft.com/office/officeart/2005/8/layout/hierarchy6"/>
    <dgm:cxn modelId="{156CDC65-02FD-4914-ABA6-FE2D949E078B}" type="presParOf" srcId="{2C6F317B-D41C-4A55-825F-D1E2AAFB9274}" destId="{CDFB3451-6DDA-4182-BF53-C57E8D9741DD}" srcOrd="5" destOrd="0" presId="urn:microsoft.com/office/officeart/2005/8/layout/hierarchy6"/>
    <dgm:cxn modelId="{8EE800A9-EA2D-47E5-A9B5-1631FB042459}" type="presParOf" srcId="{CDFB3451-6DDA-4182-BF53-C57E8D9741DD}" destId="{9A93EB62-DDC2-449C-AAD3-CF6963E92CB3}" srcOrd="0" destOrd="0" presId="urn:microsoft.com/office/officeart/2005/8/layout/hierarchy6"/>
    <dgm:cxn modelId="{F28ADE73-53C5-4661-99E0-39E93FFA4D5B}" type="presParOf" srcId="{CDFB3451-6DDA-4182-BF53-C57E8D9741DD}" destId="{7C1788FB-0E26-4AA2-B326-17FAE16DEF71}" srcOrd="1" destOrd="0" presId="urn:microsoft.com/office/officeart/2005/8/layout/hierarchy6"/>
    <dgm:cxn modelId="{F8A27BEA-0F74-43CA-B2A2-1E9932636789}" type="presParOf" srcId="{7C1788FB-0E26-4AA2-B326-17FAE16DEF71}" destId="{0F749D9B-8934-42DD-9B66-8D60ED7C9B7E}" srcOrd="0" destOrd="0" presId="urn:microsoft.com/office/officeart/2005/8/layout/hierarchy6"/>
    <dgm:cxn modelId="{F701D949-D82A-4CB1-B807-18437DDC360A}" type="presParOf" srcId="{7C1788FB-0E26-4AA2-B326-17FAE16DEF71}" destId="{8F11CD4A-20A7-4C3B-BEF2-5FE27B2D1038}" srcOrd="1" destOrd="0" presId="urn:microsoft.com/office/officeart/2005/8/layout/hierarchy6"/>
    <dgm:cxn modelId="{927B1F88-3408-4635-92B9-5340F21007FC}" type="presParOf" srcId="{8F11CD4A-20A7-4C3B-BEF2-5FE27B2D1038}" destId="{60BF74DC-1407-45B2-87C0-28F69E1FA32B}" srcOrd="0" destOrd="0" presId="urn:microsoft.com/office/officeart/2005/8/layout/hierarchy6"/>
    <dgm:cxn modelId="{C0FBF2EF-BAE1-4787-9931-A0018E115D5A}" type="presParOf" srcId="{8F11CD4A-20A7-4C3B-BEF2-5FE27B2D1038}" destId="{AB87FC85-F9FE-4C83-A4D8-939C8A603CA3}" srcOrd="1" destOrd="0" presId="urn:microsoft.com/office/officeart/2005/8/layout/hierarchy6"/>
    <dgm:cxn modelId="{5C29631A-DBB2-435C-B725-408C2AFD7100}" type="presParOf" srcId="{9C9EE1F1-328A-46CD-A5CA-E9DA30EA8BB7}" destId="{A011D155-A788-4D94-8709-873994A67DB8}" srcOrd="1" destOrd="0" presId="urn:microsoft.com/office/officeart/2005/8/layout/hierarchy6"/>
    <dgm:cxn modelId="{1E232FE6-C8D8-499E-8A97-BE696B2EB94C}" type="presParOf" srcId="{A011D155-A788-4D94-8709-873994A67DB8}" destId="{F5E21568-102F-470C-A032-A2021F99DF20}" srcOrd="0" destOrd="0" presId="urn:microsoft.com/office/officeart/2005/8/layout/hierarchy6"/>
    <dgm:cxn modelId="{F2D7F0AE-B1EF-427D-9905-92C0D9E382D7}" type="presParOf" srcId="{F5E21568-102F-470C-A032-A2021F99DF20}" destId="{97624516-0029-4228-8578-A96862C47C40}" srcOrd="0" destOrd="0" presId="urn:microsoft.com/office/officeart/2005/8/layout/hierarchy6"/>
    <dgm:cxn modelId="{D869D93D-D572-47A3-90AC-8D5A41606027}" type="presParOf" srcId="{F5E21568-102F-470C-A032-A2021F99DF20}" destId="{D7C2DEB3-EA68-466D-BA10-F2EE743B9D40}" srcOrd="1" destOrd="0" presId="urn:microsoft.com/office/officeart/2005/8/layout/hierarchy6"/>
    <dgm:cxn modelId="{E50D0349-0054-4A9B-B037-2BC46975A911}" type="presParOf" srcId="{A011D155-A788-4D94-8709-873994A67DB8}" destId="{083A13A8-DBCE-4EF4-8515-29FC17B97A6C}" srcOrd="1" destOrd="0" presId="urn:microsoft.com/office/officeart/2005/8/layout/hierarchy6"/>
    <dgm:cxn modelId="{3D43237A-B2E0-447F-88B7-32AC950FD695}" type="presParOf" srcId="{083A13A8-DBCE-4EF4-8515-29FC17B97A6C}" destId="{69BB8D7F-FC00-4563-AB5A-D888B82EBC96}" srcOrd="0" destOrd="0" presId="urn:microsoft.com/office/officeart/2005/8/layout/hierarchy6"/>
    <dgm:cxn modelId="{D0DA6274-61AD-4274-A0CD-3B2590B3BFC3}" type="presParOf" srcId="{A011D155-A788-4D94-8709-873994A67DB8}" destId="{F6D33AEE-7972-4F6D-8205-2D10AEFCC67D}" srcOrd="2" destOrd="0" presId="urn:microsoft.com/office/officeart/2005/8/layout/hierarchy6"/>
    <dgm:cxn modelId="{5D983E32-6A1D-4AF0-9270-5CCD5909897D}" type="presParOf" srcId="{F6D33AEE-7972-4F6D-8205-2D10AEFCC67D}" destId="{97D6BD82-C8BF-452C-885E-1FB3C5A5EE8D}" srcOrd="0" destOrd="0" presId="urn:microsoft.com/office/officeart/2005/8/layout/hierarchy6"/>
    <dgm:cxn modelId="{0866151A-CBB4-483B-9607-45549C9A87D2}" type="presParOf" srcId="{F6D33AEE-7972-4F6D-8205-2D10AEFCC67D}" destId="{3898C1AC-653F-4B31-BAA9-975EBA6A5D06}" srcOrd="1" destOrd="0" presId="urn:microsoft.com/office/officeart/2005/8/layout/hierarchy6"/>
    <dgm:cxn modelId="{07AA0D66-3C63-4664-B34A-9174FD40B476}" type="presParOf" srcId="{A011D155-A788-4D94-8709-873994A67DB8}" destId="{3D6FDB8F-460D-4E8C-8D1A-6DF506FD133C}" srcOrd="3" destOrd="0" presId="urn:microsoft.com/office/officeart/2005/8/layout/hierarchy6"/>
    <dgm:cxn modelId="{287DEC14-490D-45B4-A0DC-D34F5A495BE9}" type="presParOf" srcId="{3D6FDB8F-460D-4E8C-8D1A-6DF506FD133C}" destId="{5F1C9590-8DBA-4D65-8A38-DEC29086A5F8}" srcOrd="0" destOrd="0" presId="urn:microsoft.com/office/officeart/2005/8/layout/hierarchy6"/>
    <dgm:cxn modelId="{446CBC98-411F-4387-BF7E-B15EBD794E1A}" type="presParOf" srcId="{A011D155-A788-4D94-8709-873994A67DB8}" destId="{D14750B8-1476-41BC-B5CF-870E44F0C5FB}" srcOrd="4" destOrd="0" presId="urn:microsoft.com/office/officeart/2005/8/layout/hierarchy6"/>
    <dgm:cxn modelId="{DED79175-F0C2-4E53-8F12-45319F8D5EC0}" type="presParOf" srcId="{D14750B8-1476-41BC-B5CF-870E44F0C5FB}" destId="{69054502-93B0-44B0-BBCE-1A2F1CB3F3E2}" srcOrd="0" destOrd="0" presId="urn:microsoft.com/office/officeart/2005/8/layout/hierarchy6"/>
    <dgm:cxn modelId="{8F692943-D06A-4979-B6BE-BBFAE9314C73}" type="presParOf" srcId="{D14750B8-1476-41BC-B5CF-870E44F0C5FB}" destId="{34607573-B3EC-44A1-A2EA-17FF3A905A0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1CA806-1B4F-4EF8-B2D4-91D17C1F103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BC54C4-080A-4A34-8793-8E1601668E43}">
      <dgm:prSet phldrT="[Текст]" custT="1"/>
      <dgm:spPr/>
      <dgm:t>
        <a:bodyPr/>
        <a:lstStyle/>
        <a:p>
          <a:r>
            <a:rPr lang="ru-RU" sz="1400" dirty="0" smtClean="0"/>
            <a:t>Регуляция мышечного сокращения</a:t>
          </a:r>
          <a:endParaRPr lang="ru-RU" sz="1400" dirty="0"/>
        </a:p>
      </dgm:t>
    </dgm:pt>
    <dgm:pt modelId="{74DD8600-6D33-48DB-B6EE-9951DBCC862B}" type="parTrans" cxnId="{ABF109FD-F94F-431F-AD78-F33B3104592C}">
      <dgm:prSet/>
      <dgm:spPr/>
      <dgm:t>
        <a:bodyPr/>
        <a:lstStyle/>
        <a:p>
          <a:endParaRPr lang="ru-RU"/>
        </a:p>
      </dgm:t>
    </dgm:pt>
    <dgm:pt modelId="{69F1D9D9-F654-42AC-B8F5-06DD76A26C0E}" type="sibTrans" cxnId="{ABF109FD-F94F-431F-AD78-F33B3104592C}">
      <dgm:prSet/>
      <dgm:spPr/>
      <dgm:t>
        <a:bodyPr/>
        <a:lstStyle/>
        <a:p>
          <a:endParaRPr lang="ru-RU"/>
        </a:p>
      </dgm:t>
    </dgm:pt>
    <dgm:pt modelId="{658629D0-E41D-4FBB-963F-5AB2D55A5239}">
      <dgm:prSet phldrT="[Текст]" custT="1"/>
      <dgm:spPr/>
      <dgm:t>
        <a:bodyPr/>
        <a:lstStyle/>
        <a:p>
          <a:r>
            <a:rPr lang="ru-RU" sz="1400" dirty="0" smtClean="0"/>
            <a:t>Нервная </a:t>
          </a:r>
          <a:endParaRPr lang="ru-RU" sz="1400" dirty="0"/>
        </a:p>
      </dgm:t>
    </dgm:pt>
    <dgm:pt modelId="{AC85A2A2-827F-44F6-B9EA-EA03CAB3B691}" type="parTrans" cxnId="{5EAB064E-F595-4561-AF6C-FACF9277C7A8}">
      <dgm:prSet/>
      <dgm:spPr/>
      <dgm:t>
        <a:bodyPr/>
        <a:lstStyle/>
        <a:p>
          <a:endParaRPr lang="ru-RU"/>
        </a:p>
      </dgm:t>
    </dgm:pt>
    <dgm:pt modelId="{CA83514D-4C75-4201-A0F4-B726C3B3A223}" type="sibTrans" cxnId="{5EAB064E-F595-4561-AF6C-FACF9277C7A8}">
      <dgm:prSet/>
      <dgm:spPr/>
      <dgm:t>
        <a:bodyPr/>
        <a:lstStyle/>
        <a:p>
          <a:endParaRPr lang="ru-RU"/>
        </a:p>
      </dgm:t>
    </dgm:pt>
    <dgm:pt modelId="{DE6E8E40-EE49-43A2-9E48-9FD1AC5E0D22}">
      <dgm:prSet phldrT="[Текст]" custT="1"/>
      <dgm:spPr/>
      <dgm:t>
        <a:bodyPr/>
        <a:lstStyle/>
        <a:p>
          <a:r>
            <a:rPr lang="ru-RU" sz="900" dirty="0" smtClean="0"/>
            <a:t>Произвольная </a:t>
          </a:r>
          <a:endParaRPr lang="ru-RU" sz="900" dirty="0"/>
        </a:p>
      </dgm:t>
    </dgm:pt>
    <dgm:pt modelId="{523D7E1D-AA1B-44A0-9467-61CF58D28E97}" type="parTrans" cxnId="{76EEA425-A21A-4EC6-ABAE-26DB09D903D3}">
      <dgm:prSet/>
      <dgm:spPr/>
      <dgm:t>
        <a:bodyPr/>
        <a:lstStyle/>
        <a:p>
          <a:endParaRPr lang="ru-RU"/>
        </a:p>
      </dgm:t>
    </dgm:pt>
    <dgm:pt modelId="{6F8503C3-4758-44DE-8B74-82A3E502E2D9}" type="sibTrans" cxnId="{76EEA425-A21A-4EC6-ABAE-26DB09D903D3}">
      <dgm:prSet/>
      <dgm:spPr/>
      <dgm:t>
        <a:bodyPr/>
        <a:lstStyle/>
        <a:p>
          <a:endParaRPr lang="ru-RU"/>
        </a:p>
      </dgm:t>
    </dgm:pt>
    <dgm:pt modelId="{D8E636C3-C5DA-4BB4-82B9-1FB3CC846F8F}">
      <dgm:prSet phldrT="[Текст]" custT="1"/>
      <dgm:spPr/>
      <dgm:t>
        <a:bodyPr/>
        <a:lstStyle/>
        <a:p>
          <a:r>
            <a:rPr lang="ru-RU" sz="900" dirty="0" smtClean="0"/>
            <a:t>Непроизвольная</a:t>
          </a:r>
          <a:r>
            <a:rPr lang="ru-RU" sz="800" dirty="0" smtClean="0"/>
            <a:t> </a:t>
          </a:r>
          <a:endParaRPr lang="ru-RU" sz="800" dirty="0"/>
        </a:p>
      </dgm:t>
    </dgm:pt>
    <dgm:pt modelId="{2992502F-3897-41C9-93EC-5DA5811D5E33}" type="parTrans" cxnId="{AA6EF271-E929-4968-AC68-49046DEC6A92}">
      <dgm:prSet/>
      <dgm:spPr/>
      <dgm:t>
        <a:bodyPr/>
        <a:lstStyle/>
        <a:p>
          <a:endParaRPr lang="ru-RU"/>
        </a:p>
      </dgm:t>
    </dgm:pt>
    <dgm:pt modelId="{0F4E9578-9459-4620-BF65-FDDEFCBE4FDE}" type="sibTrans" cxnId="{AA6EF271-E929-4968-AC68-49046DEC6A92}">
      <dgm:prSet/>
      <dgm:spPr/>
      <dgm:t>
        <a:bodyPr/>
        <a:lstStyle/>
        <a:p>
          <a:endParaRPr lang="ru-RU"/>
        </a:p>
      </dgm:t>
    </dgm:pt>
    <dgm:pt modelId="{BA307E79-1EC7-4874-ADED-3CE5623209D7}">
      <dgm:prSet phldrT="[Текст]" custT="1"/>
      <dgm:spPr/>
      <dgm:t>
        <a:bodyPr/>
        <a:lstStyle/>
        <a:p>
          <a:r>
            <a:rPr lang="ru-RU" sz="1400" dirty="0" smtClean="0"/>
            <a:t>Гуморальная </a:t>
          </a:r>
          <a:endParaRPr lang="ru-RU" sz="1400" dirty="0"/>
        </a:p>
      </dgm:t>
    </dgm:pt>
    <dgm:pt modelId="{F6EB00CF-81B2-46AB-A454-9A8F4C36D526}" type="parTrans" cxnId="{2E5B1AF6-FB43-4E96-AA10-8545CEDFD3A4}">
      <dgm:prSet/>
      <dgm:spPr/>
      <dgm:t>
        <a:bodyPr/>
        <a:lstStyle/>
        <a:p>
          <a:endParaRPr lang="ru-RU"/>
        </a:p>
      </dgm:t>
    </dgm:pt>
    <dgm:pt modelId="{5FA1C7D1-B304-43DB-8FDA-FA2F3B4D8B0B}" type="sibTrans" cxnId="{2E5B1AF6-FB43-4E96-AA10-8545CEDFD3A4}">
      <dgm:prSet/>
      <dgm:spPr/>
      <dgm:t>
        <a:bodyPr/>
        <a:lstStyle/>
        <a:p>
          <a:endParaRPr lang="ru-RU"/>
        </a:p>
      </dgm:t>
    </dgm:pt>
    <dgm:pt modelId="{ACC92F1D-A119-43C4-9207-169A585D3436}">
      <dgm:prSet phldrT="[Текст]"/>
      <dgm:spPr/>
      <dgm:t>
        <a:bodyPr/>
        <a:lstStyle/>
        <a:p>
          <a:r>
            <a:rPr lang="ru-RU" dirty="0" smtClean="0"/>
            <a:t>Ионы </a:t>
          </a:r>
          <a:r>
            <a:rPr lang="ru-RU" dirty="0" err="1" smtClean="0"/>
            <a:t>Са</a:t>
          </a:r>
          <a:endParaRPr lang="ru-RU" dirty="0"/>
        </a:p>
      </dgm:t>
    </dgm:pt>
    <dgm:pt modelId="{CB625F7E-6626-49A6-9B55-119CF601D285}" type="parTrans" cxnId="{98179CDE-550B-4653-ABAE-B851086A088C}">
      <dgm:prSet/>
      <dgm:spPr/>
      <dgm:t>
        <a:bodyPr/>
        <a:lstStyle/>
        <a:p>
          <a:endParaRPr lang="ru-RU"/>
        </a:p>
      </dgm:t>
    </dgm:pt>
    <dgm:pt modelId="{745A947B-5F7B-431D-904D-031F3ED1F47F}" type="sibTrans" cxnId="{98179CDE-550B-4653-ABAE-B851086A088C}">
      <dgm:prSet/>
      <dgm:spPr/>
      <dgm:t>
        <a:bodyPr/>
        <a:lstStyle/>
        <a:p>
          <a:endParaRPr lang="ru-RU"/>
        </a:p>
      </dgm:t>
    </dgm:pt>
    <dgm:pt modelId="{9D2973D7-6441-41BD-A29C-A1A8D0C784D4}">
      <dgm:prSet/>
      <dgm:spPr/>
      <dgm:t>
        <a:bodyPr/>
        <a:lstStyle/>
        <a:p>
          <a:r>
            <a:rPr lang="ru-RU" dirty="0" smtClean="0"/>
            <a:t>Молочная кислота</a:t>
          </a:r>
          <a:endParaRPr lang="ru-RU" dirty="0"/>
        </a:p>
      </dgm:t>
    </dgm:pt>
    <dgm:pt modelId="{11365788-4E34-4C1E-9B42-66336F4DC330}" type="parTrans" cxnId="{8DFFE5DF-E524-4C3F-9663-BCB808EF67FD}">
      <dgm:prSet/>
      <dgm:spPr/>
      <dgm:t>
        <a:bodyPr/>
        <a:lstStyle/>
        <a:p>
          <a:endParaRPr lang="ru-RU"/>
        </a:p>
      </dgm:t>
    </dgm:pt>
    <dgm:pt modelId="{0EB465F3-5181-446C-8C34-D4725A6FBFBF}" type="sibTrans" cxnId="{8DFFE5DF-E524-4C3F-9663-BCB808EF67FD}">
      <dgm:prSet/>
      <dgm:spPr/>
      <dgm:t>
        <a:bodyPr/>
        <a:lstStyle/>
        <a:p>
          <a:endParaRPr lang="ru-RU"/>
        </a:p>
      </dgm:t>
    </dgm:pt>
    <dgm:pt modelId="{B506EF0D-C032-4B8F-892E-BEA356354C63}" type="pres">
      <dgm:prSet presAssocID="{191CA806-1B4F-4EF8-B2D4-91D17C1F103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A619512-71EF-4F3E-BACE-F5B811F27A5B}" type="pres">
      <dgm:prSet presAssocID="{91BC54C4-080A-4A34-8793-8E1601668E43}" presName="hierRoot1" presStyleCnt="0"/>
      <dgm:spPr/>
    </dgm:pt>
    <dgm:pt modelId="{49A7DC86-41F8-4633-A100-2248BF5D1F7C}" type="pres">
      <dgm:prSet presAssocID="{91BC54C4-080A-4A34-8793-8E1601668E43}" presName="composite" presStyleCnt="0"/>
      <dgm:spPr/>
    </dgm:pt>
    <dgm:pt modelId="{DD9CF5BB-7ECE-479D-A175-41957FEC4DA1}" type="pres">
      <dgm:prSet presAssocID="{91BC54C4-080A-4A34-8793-8E1601668E43}" presName="background" presStyleLbl="node0" presStyleIdx="0" presStyleCnt="1"/>
      <dgm:spPr/>
    </dgm:pt>
    <dgm:pt modelId="{7FB2BEBA-C6FD-4262-BA56-F0FA24CE2C43}" type="pres">
      <dgm:prSet presAssocID="{91BC54C4-080A-4A34-8793-8E1601668E43}" presName="text" presStyleLbl="fgAcc0" presStyleIdx="0" presStyleCnt="1" custScaleX="2046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F98A53-DFC9-443B-89B3-2CA45C47D966}" type="pres">
      <dgm:prSet presAssocID="{91BC54C4-080A-4A34-8793-8E1601668E43}" presName="hierChild2" presStyleCnt="0"/>
      <dgm:spPr/>
    </dgm:pt>
    <dgm:pt modelId="{3894A87D-863B-4A9E-AB7B-003FF368D9CF}" type="pres">
      <dgm:prSet presAssocID="{AC85A2A2-827F-44F6-B9EA-EA03CAB3B69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66A2B3D0-90E7-4E81-978B-5C42F8A8B7B4}" type="pres">
      <dgm:prSet presAssocID="{658629D0-E41D-4FBB-963F-5AB2D55A5239}" presName="hierRoot2" presStyleCnt="0"/>
      <dgm:spPr/>
    </dgm:pt>
    <dgm:pt modelId="{B5772835-3498-4AB7-8CA5-9476AA7963DF}" type="pres">
      <dgm:prSet presAssocID="{658629D0-E41D-4FBB-963F-5AB2D55A5239}" presName="composite2" presStyleCnt="0"/>
      <dgm:spPr/>
    </dgm:pt>
    <dgm:pt modelId="{E90F7775-2A31-4292-8852-FAE6F8745A27}" type="pres">
      <dgm:prSet presAssocID="{658629D0-E41D-4FBB-963F-5AB2D55A5239}" presName="background2" presStyleLbl="node2" presStyleIdx="0" presStyleCnt="2"/>
      <dgm:spPr/>
    </dgm:pt>
    <dgm:pt modelId="{F6E76992-A793-45ED-BFBE-BDB313CC7561}" type="pres">
      <dgm:prSet presAssocID="{658629D0-E41D-4FBB-963F-5AB2D55A5239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010C9C-5D21-4091-98E5-39F195B5BA8C}" type="pres">
      <dgm:prSet presAssocID="{658629D0-E41D-4FBB-963F-5AB2D55A5239}" presName="hierChild3" presStyleCnt="0"/>
      <dgm:spPr/>
    </dgm:pt>
    <dgm:pt modelId="{106F56CA-9123-4B18-82ED-C7A2149297A9}" type="pres">
      <dgm:prSet presAssocID="{523D7E1D-AA1B-44A0-9467-61CF58D28E97}" presName="Name17" presStyleLbl="parChTrans1D3" presStyleIdx="0" presStyleCnt="4"/>
      <dgm:spPr/>
      <dgm:t>
        <a:bodyPr/>
        <a:lstStyle/>
        <a:p>
          <a:endParaRPr lang="ru-RU"/>
        </a:p>
      </dgm:t>
    </dgm:pt>
    <dgm:pt modelId="{97859260-61AF-413A-BC12-A44A5DE3DF13}" type="pres">
      <dgm:prSet presAssocID="{DE6E8E40-EE49-43A2-9E48-9FD1AC5E0D22}" presName="hierRoot3" presStyleCnt="0"/>
      <dgm:spPr/>
    </dgm:pt>
    <dgm:pt modelId="{9C703BFD-7B16-4061-8E43-4C1E38D562EA}" type="pres">
      <dgm:prSet presAssocID="{DE6E8E40-EE49-43A2-9E48-9FD1AC5E0D22}" presName="composite3" presStyleCnt="0"/>
      <dgm:spPr/>
    </dgm:pt>
    <dgm:pt modelId="{2702ED88-BF59-4E07-8947-DB9358390162}" type="pres">
      <dgm:prSet presAssocID="{DE6E8E40-EE49-43A2-9E48-9FD1AC5E0D22}" presName="background3" presStyleLbl="node3" presStyleIdx="0" presStyleCnt="4"/>
      <dgm:spPr/>
    </dgm:pt>
    <dgm:pt modelId="{5094F7EF-88E7-4655-BF50-2222537AB84C}" type="pres">
      <dgm:prSet presAssocID="{DE6E8E40-EE49-43A2-9E48-9FD1AC5E0D22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25EB9B-0628-4C78-87DC-4FD2B5ED11EB}" type="pres">
      <dgm:prSet presAssocID="{DE6E8E40-EE49-43A2-9E48-9FD1AC5E0D22}" presName="hierChild4" presStyleCnt="0"/>
      <dgm:spPr/>
    </dgm:pt>
    <dgm:pt modelId="{89A8C3B2-0C66-48D4-AA6D-AEC1E53EAB71}" type="pres">
      <dgm:prSet presAssocID="{2992502F-3897-41C9-93EC-5DA5811D5E33}" presName="Name17" presStyleLbl="parChTrans1D3" presStyleIdx="1" presStyleCnt="4"/>
      <dgm:spPr/>
      <dgm:t>
        <a:bodyPr/>
        <a:lstStyle/>
        <a:p>
          <a:endParaRPr lang="ru-RU"/>
        </a:p>
      </dgm:t>
    </dgm:pt>
    <dgm:pt modelId="{8572C7E7-7C5C-425B-8A35-D9F1C02B4D86}" type="pres">
      <dgm:prSet presAssocID="{D8E636C3-C5DA-4BB4-82B9-1FB3CC846F8F}" presName="hierRoot3" presStyleCnt="0"/>
      <dgm:spPr/>
    </dgm:pt>
    <dgm:pt modelId="{B34F0131-3A71-402D-9837-A7FA4C00AB03}" type="pres">
      <dgm:prSet presAssocID="{D8E636C3-C5DA-4BB4-82B9-1FB3CC846F8F}" presName="composite3" presStyleCnt="0"/>
      <dgm:spPr/>
    </dgm:pt>
    <dgm:pt modelId="{D158EB9A-4725-460C-AC46-C3F89231CE1B}" type="pres">
      <dgm:prSet presAssocID="{D8E636C3-C5DA-4BB4-82B9-1FB3CC846F8F}" presName="background3" presStyleLbl="node3" presStyleIdx="1" presStyleCnt="4"/>
      <dgm:spPr/>
    </dgm:pt>
    <dgm:pt modelId="{0E43C254-6C93-4257-AC6F-E38F852728BC}" type="pres">
      <dgm:prSet presAssocID="{D8E636C3-C5DA-4BB4-82B9-1FB3CC846F8F}" presName="text3" presStyleLbl="fgAcc3" presStyleIdx="1" presStyleCnt="4" custScaleX="121139" custScaleY="1071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02C652-4AE0-4511-B11F-F89E6BA21B52}" type="pres">
      <dgm:prSet presAssocID="{D8E636C3-C5DA-4BB4-82B9-1FB3CC846F8F}" presName="hierChild4" presStyleCnt="0"/>
      <dgm:spPr/>
    </dgm:pt>
    <dgm:pt modelId="{F0B7ED1B-6E9F-4D6C-B0A3-A92E6BC5B401}" type="pres">
      <dgm:prSet presAssocID="{F6EB00CF-81B2-46AB-A454-9A8F4C36D52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9A7AD8B6-BE18-4CFE-AC75-7829E73E50A3}" type="pres">
      <dgm:prSet presAssocID="{BA307E79-1EC7-4874-ADED-3CE5623209D7}" presName="hierRoot2" presStyleCnt="0"/>
      <dgm:spPr/>
    </dgm:pt>
    <dgm:pt modelId="{2D70B6BF-ECA9-46CB-B1E3-F7469AC0F8FF}" type="pres">
      <dgm:prSet presAssocID="{BA307E79-1EC7-4874-ADED-3CE5623209D7}" presName="composite2" presStyleCnt="0"/>
      <dgm:spPr/>
    </dgm:pt>
    <dgm:pt modelId="{FE839ABE-3285-49B2-BCF0-7FB9ADFE26B8}" type="pres">
      <dgm:prSet presAssocID="{BA307E79-1EC7-4874-ADED-3CE5623209D7}" presName="background2" presStyleLbl="node2" presStyleIdx="1" presStyleCnt="2"/>
      <dgm:spPr/>
    </dgm:pt>
    <dgm:pt modelId="{36188D44-3173-4D9D-8448-D841FF0AB847}" type="pres">
      <dgm:prSet presAssocID="{BA307E79-1EC7-4874-ADED-3CE5623209D7}" presName="text2" presStyleLbl="fgAcc2" presStyleIdx="1" presStyleCnt="2" custScaleX="1562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2D7A0C-70AB-4480-A990-FA476E501C3A}" type="pres">
      <dgm:prSet presAssocID="{BA307E79-1EC7-4874-ADED-3CE5623209D7}" presName="hierChild3" presStyleCnt="0"/>
      <dgm:spPr/>
    </dgm:pt>
    <dgm:pt modelId="{0EB20DDA-E353-410C-BA5F-8FF19270B961}" type="pres">
      <dgm:prSet presAssocID="{CB625F7E-6626-49A6-9B55-119CF601D285}" presName="Name17" presStyleLbl="parChTrans1D3" presStyleIdx="2" presStyleCnt="4"/>
      <dgm:spPr/>
      <dgm:t>
        <a:bodyPr/>
        <a:lstStyle/>
        <a:p>
          <a:endParaRPr lang="ru-RU"/>
        </a:p>
      </dgm:t>
    </dgm:pt>
    <dgm:pt modelId="{9B93EC81-605D-411E-9934-853193094223}" type="pres">
      <dgm:prSet presAssocID="{ACC92F1D-A119-43C4-9207-169A585D3436}" presName="hierRoot3" presStyleCnt="0"/>
      <dgm:spPr/>
    </dgm:pt>
    <dgm:pt modelId="{B2D2E2B0-3E92-42F1-8622-DD7551034539}" type="pres">
      <dgm:prSet presAssocID="{ACC92F1D-A119-43C4-9207-169A585D3436}" presName="composite3" presStyleCnt="0"/>
      <dgm:spPr/>
    </dgm:pt>
    <dgm:pt modelId="{407029F0-CD72-4B6E-94A9-2F710DF2E4DA}" type="pres">
      <dgm:prSet presAssocID="{ACC92F1D-A119-43C4-9207-169A585D3436}" presName="background3" presStyleLbl="node3" presStyleIdx="2" presStyleCnt="4"/>
      <dgm:spPr/>
    </dgm:pt>
    <dgm:pt modelId="{DDB4A157-7ABD-4028-A8EC-F4DBFC01ADA9}" type="pres">
      <dgm:prSet presAssocID="{ACC92F1D-A119-43C4-9207-169A585D3436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9B3266-1122-42D1-9E9F-8F05C3E722B6}" type="pres">
      <dgm:prSet presAssocID="{ACC92F1D-A119-43C4-9207-169A585D3436}" presName="hierChild4" presStyleCnt="0"/>
      <dgm:spPr/>
    </dgm:pt>
    <dgm:pt modelId="{04FFA3EF-7F3C-4AA7-A687-24C0443465FC}" type="pres">
      <dgm:prSet presAssocID="{11365788-4E34-4C1E-9B42-66336F4DC330}" presName="Name17" presStyleLbl="parChTrans1D3" presStyleIdx="3" presStyleCnt="4"/>
      <dgm:spPr/>
      <dgm:t>
        <a:bodyPr/>
        <a:lstStyle/>
        <a:p>
          <a:endParaRPr lang="ru-RU"/>
        </a:p>
      </dgm:t>
    </dgm:pt>
    <dgm:pt modelId="{734717FF-EC38-4A3C-A0CA-EA5FC6F28D6E}" type="pres">
      <dgm:prSet presAssocID="{9D2973D7-6441-41BD-A29C-A1A8D0C784D4}" presName="hierRoot3" presStyleCnt="0"/>
      <dgm:spPr/>
    </dgm:pt>
    <dgm:pt modelId="{8807E32F-A467-49C8-84D3-B7799F5F0305}" type="pres">
      <dgm:prSet presAssocID="{9D2973D7-6441-41BD-A29C-A1A8D0C784D4}" presName="composite3" presStyleCnt="0"/>
      <dgm:spPr/>
    </dgm:pt>
    <dgm:pt modelId="{4A144F41-C864-4024-8C73-FD46AD03DEE2}" type="pres">
      <dgm:prSet presAssocID="{9D2973D7-6441-41BD-A29C-A1A8D0C784D4}" presName="background3" presStyleLbl="node3" presStyleIdx="3" presStyleCnt="4"/>
      <dgm:spPr/>
    </dgm:pt>
    <dgm:pt modelId="{58FC94BA-D734-4929-A188-7B6F7858D90A}" type="pres">
      <dgm:prSet presAssocID="{9D2973D7-6441-41BD-A29C-A1A8D0C784D4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FF8FDD-7170-4D82-887D-EA4863FAFF9F}" type="pres">
      <dgm:prSet presAssocID="{9D2973D7-6441-41BD-A29C-A1A8D0C784D4}" presName="hierChild4" presStyleCnt="0"/>
      <dgm:spPr/>
    </dgm:pt>
  </dgm:ptLst>
  <dgm:cxnLst>
    <dgm:cxn modelId="{44855EA3-3565-4752-B024-223D1F1E21E5}" type="presOf" srcId="{2992502F-3897-41C9-93EC-5DA5811D5E33}" destId="{89A8C3B2-0C66-48D4-AA6D-AEC1E53EAB71}" srcOrd="0" destOrd="0" presId="urn:microsoft.com/office/officeart/2005/8/layout/hierarchy1"/>
    <dgm:cxn modelId="{0AE5BBF5-10C0-4C6D-8A31-7A4E5B83BD68}" type="presOf" srcId="{ACC92F1D-A119-43C4-9207-169A585D3436}" destId="{DDB4A157-7ABD-4028-A8EC-F4DBFC01ADA9}" srcOrd="0" destOrd="0" presId="urn:microsoft.com/office/officeart/2005/8/layout/hierarchy1"/>
    <dgm:cxn modelId="{C23C90B0-5CE2-4859-BB86-2AE2B9974D24}" type="presOf" srcId="{DE6E8E40-EE49-43A2-9E48-9FD1AC5E0D22}" destId="{5094F7EF-88E7-4655-BF50-2222537AB84C}" srcOrd="0" destOrd="0" presId="urn:microsoft.com/office/officeart/2005/8/layout/hierarchy1"/>
    <dgm:cxn modelId="{083E4EE6-717B-4835-8DA1-06A54B1F57D9}" type="presOf" srcId="{658629D0-E41D-4FBB-963F-5AB2D55A5239}" destId="{F6E76992-A793-45ED-BFBE-BDB313CC7561}" srcOrd="0" destOrd="0" presId="urn:microsoft.com/office/officeart/2005/8/layout/hierarchy1"/>
    <dgm:cxn modelId="{05924AE7-0BF3-43B9-9812-7A4D630A8C19}" type="presOf" srcId="{BA307E79-1EC7-4874-ADED-3CE5623209D7}" destId="{36188D44-3173-4D9D-8448-D841FF0AB847}" srcOrd="0" destOrd="0" presId="urn:microsoft.com/office/officeart/2005/8/layout/hierarchy1"/>
    <dgm:cxn modelId="{AF975FB0-C1F5-4F33-BEA6-784547701405}" type="presOf" srcId="{91BC54C4-080A-4A34-8793-8E1601668E43}" destId="{7FB2BEBA-C6FD-4262-BA56-F0FA24CE2C43}" srcOrd="0" destOrd="0" presId="urn:microsoft.com/office/officeart/2005/8/layout/hierarchy1"/>
    <dgm:cxn modelId="{7DF76D0B-F4A4-4230-9A49-8641837B1B36}" type="presOf" srcId="{AC85A2A2-827F-44F6-B9EA-EA03CAB3B691}" destId="{3894A87D-863B-4A9E-AB7B-003FF368D9CF}" srcOrd="0" destOrd="0" presId="urn:microsoft.com/office/officeart/2005/8/layout/hierarchy1"/>
    <dgm:cxn modelId="{ABF109FD-F94F-431F-AD78-F33B3104592C}" srcId="{191CA806-1B4F-4EF8-B2D4-91D17C1F103F}" destId="{91BC54C4-080A-4A34-8793-8E1601668E43}" srcOrd="0" destOrd="0" parTransId="{74DD8600-6D33-48DB-B6EE-9951DBCC862B}" sibTransId="{69F1D9D9-F654-42AC-B8F5-06DD76A26C0E}"/>
    <dgm:cxn modelId="{3278F737-538E-42E4-AB2D-DAB90D3CAFFB}" type="presOf" srcId="{CB625F7E-6626-49A6-9B55-119CF601D285}" destId="{0EB20DDA-E353-410C-BA5F-8FF19270B961}" srcOrd="0" destOrd="0" presId="urn:microsoft.com/office/officeart/2005/8/layout/hierarchy1"/>
    <dgm:cxn modelId="{AA6EF271-E929-4968-AC68-49046DEC6A92}" srcId="{658629D0-E41D-4FBB-963F-5AB2D55A5239}" destId="{D8E636C3-C5DA-4BB4-82B9-1FB3CC846F8F}" srcOrd="1" destOrd="0" parTransId="{2992502F-3897-41C9-93EC-5DA5811D5E33}" sibTransId="{0F4E9578-9459-4620-BF65-FDDEFCBE4FDE}"/>
    <dgm:cxn modelId="{183FE934-053F-4AB9-8390-BAF90E622BED}" type="presOf" srcId="{9D2973D7-6441-41BD-A29C-A1A8D0C784D4}" destId="{58FC94BA-D734-4929-A188-7B6F7858D90A}" srcOrd="0" destOrd="0" presId="urn:microsoft.com/office/officeart/2005/8/layout/hierarchy1"/>
    <dgm:cxn modelId="{6202FA12-423F-434E-8257-B55B257981B9}" type="presOf" srcId="{F6EB00CF-81B2-46AB-A454-9A8F4C36D526}" destId="{F0B7ED1B-6E9F-4D6C-B0A3-A92E6BC5B401}" srcOrd="0" destOrd="0" presId="urn:microsoft.com/office/officeart/2005/8/layout/hierarchy1"/>
    <dgm:cxn modelId="{61445B68-4775-409D-95EC-3DBCC4E895C6}" type="presOf" srcId="{11365788-4E34-4C1E-9B42-66336F4DC330}" destId="{04FFA3EF-7F3C-4AA7-A687-24C0443465FC}" srcOrd="0" destOrd="0" presId="urn:microsoft.com/office/officeart/2005/8/layout/hierarchy1"/>
    <dgm:cxn modelId="{2E5B1AF6-FB43-4E96-AA10-8545CEDFD3A4}" srcId="{91BC54C4-080A-4A34-8793-8E1601668E43}" destId="{BA307E79-1EC7-4874-ADED-3CE5623209D7}" srcOrd="1" destOrd="0" parTransId="{F6EB00CF-81B2-46AB-A454-9A8F4C36D526}" sibTransId="{5FA1C7D1-B304-43DB-8FDA-FA2F3B4D8B0B}"/>
    <dgm:cxn modelId="{828F7772-A032-4BED-9B7F-7EE89ED4D325}" type="presOf" srcId="{523D7E1D-AA1B-44A0-9467-61CF58D28E97}" destId="{106F56CA-9123-4B18-82ED-C7A2149297A9}" srcOrd="0" destOrd="0" presId="urn:microsoft.com/office/officeart/2005/8/layout/hierarchy1"/>
    <dgm:cxn modelId="{5EAB064E-F595-4561-AF6C-FACF9277C7A8}" srcId="{91BC54C4-080A-4A34-8793-8E1601668E43}" destId="{658629D0-E41D-4FBB-963F-5AB2D55A5239}" srcOrd="0" destOrd="0" parTransId="{AC85A2A2-827F-44F6-B9EA-EA03CAB3B691}" sibTransId="{CA83514D-4C75-4201-A0F4-B726C3B3A223}"/>
    <dgm:cxn modelId="{711E418C-CB7F-4571-ACCF-9AC279AAAD40}" type="presOf" srcId="{D8E636C3-C5DA-4BB4-82B9-1FB3CC846F8F}" destId="{0E43C254-6C93-4257-AC6F-E38F852728BC}" srcOrd="0" destOrd="0" presId="urn:microsoft.com/office/officeart/2005/8/layout/hierarchy1"/>
    <dgm:cxn modelId="{8DFFE5DF-E524-4C3F-9663-BCB808EF67FD}" srcId="{BA307E79-1EC7-4874-ADED-3CE5623209D7}" destId="{9D2973D7-6441-41BD-A29C-A1A8D0C784D4}" srcOrd="1" destOrd="0" parTransId="{11365788-4E34-4C1E-9B42-66336F4DC330}" sibTransId="{0EB465F3-5181-446C-8C34-D4725A6FBFBF}"/>
    <dgm:cxn modelId="{76EEA425-A21A-4EC6-ABAE-26DB09D903D3}" srcId="{658629D0-E41D-4FBB-963F-5AB2D55A5239}" destId="{DE6E8E40-EE49-43A2-9E48-9FD1AC5E0D22}" srcOrd="0" destOrd="0" parTransId="{523D7E1D-AA1B-44A0-9467-61CF58D28E97}" sibTransId="{6F8503C3-4758-44DE-8B74-82A3E502E2D9}"/>
    <dgm:cxn modelId="{F40828D7-354D-437E-8AB4-CEC9D84E49B4}" type="presOf" srcId="{191CA806-1B4F-4EF8-B2D4-91D17C1F103F}" destId="{B506EF0D-C032-4B8F-892E-BEA356354C63}" srcOrd="0" destOrd="0" presId="urn:microsoft.com/office/officeart/2005/8/layout/hierarchy1"/>
    <dgm:cxn modelId="{98179CDE-550B-4653-ABAE-B851086A088C}" srcId="{BA307E79-1EC7-4874-ADED-3CE5623209D7}" destId="{ACC92F1D-A119-43C4-9207-169A585D3436}" srcOrd="0" destOrd="0" parTransId="{CB625F7E-6626-49A6-9B55-119CF601D285}" sibTransId="{745A947B-5F7B-431D-904D-031F3ED1F47F}"/>
    <dgm:cxn modelId="{E44F939E-47C7-48A3-9412-5AB668270529}" type="presParOf" srcId="{B506EF0D-C032-4B8F-892E-BEA356354C63}" destId="{6A619512-71EF-4F3E-BACE-F5B811F27A5B}" srcOrd="0" destOrd="0" presId="urn:microsoft.com/office/officeart/2005/8/layout/hierarchy1"/>
    <dgm:cxn modelId="{18B03E00-E82E-4B89-95D9-B7BB2B16DABC}" type="presParOf" srcId="{6A619512-71EF-4F3E-BACE-F5B811F27A5B}" destId="{49A7DC86-41F8-4633-A100-2248BF5D1F7C}" srcOrd="0" destOrd="0" presId="urn:microsoft.com/office/officeart/2005/8/layout/hierarchy1"/>
    <dgm:cxn modelId="{DAB5EC1F-491A-4A1D-BA19-0099E2DF2CB2}" type="presParOf" srcId="{49A7DC86-41F8-4633-A100-2248BF5D1F7C}" destId="{DD9CF5BB-7ECE-479D-A175-41957FEC4DA1}" srcOrd="0" destOrd="0" presId="urn:microsoft.com/office/officeart/2005/8/layout/hierarchy1"/>
    <dgm:cxn modelId="{BA596CA6-8940-4C73-810C-FEA1B0CFAA4D}" type="presParOf" srcId="{49A7DC86-41F8-4633-A100-2248BF5D1F7C}" destId="{7FB2BEBA-C6FD-4262-BA56-F0FA24CE2C43}" srcOrd="1" destOrd="0" presId="urn:microsoft.com/office/officeart/2005/8/layout/hierarchy1"/>
    <dgm:cxn modelId="{74BD560F-8D7A-40F8-AF33-12B26E74AC9A}" type="presParOf" srcId="{6A619512-71EF-4F3E-BACE-F5B811F27A5B}" destId="{1EF98A53-DFC9-443B-89B3-2CA45C47D966}" srcOrd="1" destOrd="0" presId="urn:microsoft.com/office/officeart/2005/8/layout/hierarchy1"/>
    <dgm:cxn modelId="{B3A2EEF2-ACC8-4AD6-937B-0672F5E32629}" type="presParOf" srcId="{1EF98A53-DFC9-443B-89B3-2CA45C47D966}" destId="{3894A87D-863B-4A9E-AB7B-003FF368D9CF}" srcOrd="0" destOrd="0" presId="urn:microsoft.com/office/officeart/2005/8/layout/hierarchy1"/>
    <dgm:cxn modelId="{D972CC88-2E54-4CF4-961F-4A84B00C471E}" type="presParOf" srcId="{1EF98A53-DFC9-443B-89B3-2CA45C47D966}" destId="{66A2B3D0-90E7-4E81-978B-5C42F8A8B7B4}" srcOrd="1" destOrd="0" presId="urn:microsoft.com/office/officeart/2005/8/layout/hierarchy1"/>
    <dgm:cxn modelId="{EC20AFA7-6D80-46A8-B66E-D5555C713639}" type="presParOf" srcId="{66A2B3D0-90E7-4E81-978B-5C42F8A8B7B4}" destId="{B5772835-3498-4AB7-8CA5-9476AA7963DF}" srcOrd="0" destOrd="0" presId="urn:microsoft.com/office/officeart/2005/8/layout/hierarchy1"/>
    <dgm:cxn modelId="{EC58B490-5EB5-4CB2-BE65-C6C0C90D91B0}" type="presParOf" srcId="{B5772835-3498-4AB7-8CA5-9476AA7963DF}" destId="{E90F7775-2A31-4292-8852-FAE6F8745A27}" srcOrd="0" destOrd="0" presId="urn:microsoft.com/office/officeart/2005/8/layout/hierarchy1"/>
    <dgm:cxn modelId="{C3437F8E-5695-4BB0-BDCB-E35F2FB2B73A}" type="presParOf" srcId="{B5772835-3498-4AB7-8CA5-9476AA7963DF}" destId="{F6E76992-A793-45ED-BFBE-BDB313CC7561}" srcOrd="1" destOrd="0" presId="urn:microsoft.com/office/officeart/2005/8/layout/hierarchy1"/>
    <dgm:cxn modelId="{4E9829F3-9DC1-4714-BEDC-1CF12F4DC3EA}" type="presParOf" srcId="{66A2B3D0-90E7-4E81-978B-5C42F8A8B7B4}" destId="{77010C9C-5D21-4091-98E5-39F195B5BA8C}" srcOrd="1" destOrd="0" presId="urn:microsoft.com/office/officeart/2005/8/layout/hierarchy1"/>
    <dgm:cxn modelId="{BFF4DE09-2502-4383-B423-FCE3FD0C87ED}" type="presParOf" srcId="{77010C9C-5D21-4091-98E5-39F195B5BA8C}" destId="{106F56CA-9123-4B18-82ED-C7A2149297A9}" srcOrd="0" destOrd="0" presId="urn:microsoft.com/office/officeart/2005/8/layout/hierarchy1"/>
    <dgm:cxn modelId="{8DC86171-2974-4502-9496-CB8A270EBEF9}" type="presParOf" srcId="{77010C9C-5D21-4091-98E5-39F195B5BA8C}" destId="{97859260-61AF-413A-BC12-A44A5DE3DF13}" srcOrd="1" destOrd="0" presId="urn:microsoft.com/office/officeart/2005/8/layout/hierarchy1"/>
    <dgm:cxn modelId="{B7E8D8F8-448F-45A4-B7D8-04D7645B49D6}" type="presParOf" srcId="{97859260-61AF-413A-BC12-A44A5DE3DF13}" destId="{9C703BFD-7B16-4061-8E43-4C1E38D562EA}" srcOrd="0" destOrd="0" presId="urn:microsoft.com/office/officeart/2005/8/layout/hierarchy1"/>
    <dgm:cxn modelId="{516593CB-F7A7-4EF6-B490-9D2379FAC58E}" type="presParOf" srcId="{9C703BFD-7B16-4061-8E43-4C1E38D562EA}" destId="{2702ED88-BF59-4E07-8947-DB9358390162}" srcOrd="0" destOrd="0" presId="urn:microsoft.com/office/officeart/2005/8/layout/hierarchy1"/>
    <dgm:cxn modelId="{C0EEFE3A-01D6-40D3-B148-12028506985A}" type="presParOf" srcId="{9C703BFD-7B16-4061-8E43-4C1E38D562EA}" destId="{5094F7EF-88E7-4655-BF50-2222537AB84C}" srcOrd="1" destOrd="0" presId="urn:microsoft.com/office/officeart/2005/8/layout/hierarchy1"/>
    <dgm:cxn modelId="{423AE9E3-69CE-4C72-9405-94A3701A0878}" type="presParOf" srcId="{97859260-61AF-413A-BC12-A44A5DE3DF13}" destId="{1825EB9B-0628-4C78-87DC-4FD2B5ED11EB}" srcOrd="1" destOrd="0" presId="urn:microsoft.com/office/officeart/2005/8/layout/hierarchy1"/>
    <dgm:cxn modelId="{508FE7D2-2A2D-450F-AE93-780D45F58841}" type="presParOf" srcId="{77010C9C-5D21-4091-98E5-39F195B5BA8C}" destId="{89A8C3B2-0C66-48D4-AA6D-AEC1E53EAB71}" srcOrd="2" destOrd="0" presId="urn:microsoft.com/office/officeart/2005/8/layout/hierarchy1"/>
    <dgm:cxn modelId="{BF3E5A0A-A6D8-4248-9327-EC793B08FDBD}" type="presParOf" srcId="{77010C9C-5D21-4091-98E5-39F195B5BA8C}" destId="{8572C7E7-7C5C-425B-8A35-D9F1C02B4D86}" srcOrd="3" destOrd="0" presId="urn:microsoft.com/office/officeart/2005/8/layout/hierarchy1"/>
    <dgm:cxn modelId="{FFA804FB-6C63-4A9C-BBC6-7703E535F8EE}" type="presParOf" srcId="{8572C7E7-7C5C-425B-8A35-D9F1C02B4D86}" destId="{B34F0131-3A71-402D-9837-A7FA4C00AB03}" srcOrd="0" destOrd="0" presId="urn:microsoft.com/office/officeart/2005/8/layout/hierarchy1"/>
    <dgm:cxn modelId="{C1A43D24-80F2-4B98-A3D0-C47D1CDB58C6}" type="presParOf" srcId="{B34F0131-3A71-402D-9837-A7FA4C00AB03}" destId="{D158EB9A-4725-460C-AC46-C3F89231CE1B}" srcOrd="0" destOrd="0" presId="urn:microsoft.com/office/officeart/2005/8/layout/hierarchy1"/>
    <dgm:cxn modelId="{6C61BB1A-F06D-422D-9933-8548303B9B89}" type="presParOf" srcId="{B34F0131-3A71-402D-9837-A7FA4C00AB03}" destId="{0E43C254-6C93-4257-AC6F-E38F852728BC}" srcOrd="1" destOrd="0" presId="urn:microsoft.com/office/officeart/2005/8/layout/hierarchy1"/>
    <dgm:cxn modelId="{C2C3CF0A-F31C-4EC2-A0CE-5AB96A8D7EE8}" type="presParOf" srcId="{8572C7E7-7C5C-425B-8A35-D9F1C02B4D86}" destId="{0802C652-4AE0-4511-B11F-F89E6BA21B52}" srcOrd="1" destOrd="0" presId="urn:microsoft.com/office/officeart/2005/8/layout/hierarchy1"/>
    <dgm:cxn modelId="{1D4FDEF8-CAB6-4DC4-8163-77ED3C5FB568}" type="presParOf" srcId="{1EF98A53-DFC9-443B-89B3-2CA45C47D966}" destId="{F0B7ED1B-6E9F-4D6C-B0A3-A92E6BC5B401}" srcOrd="2" destOrd="0" presId="urn:microsoft.com/office/officeart/2005/8/layout/hierarchy1"/>
    <dgm:cxn modelId="{366AFA5A-E765-48A4-808E-001436430D37}" type="presParOf" srcId="{1EF98A53-DFC9-443B-89B3-2CA45C47D966}" destId="{9A7AD8B6-BE18-4CFE-AC75-7829E73E50A3}" srcOrd="3" destOrd="0" presId="urn:microsoft.com/office/officeart/2005/8/layout/hierarchy1"/>
    <dgm:cxn modelId="{2961EF78-2216-4904-958F-7B7E0B1BA783}" type="presParOf" srcId="{9A7AD8B6-BE18-4CFE-AC75-7829E73E50A3}" destId="{2D70B6BF-ECA9-46CB-B1E3-F7469AC0F8FF}" srcOrd="0" destOrd="0" presId="urn:microsoft.com/office/officeart/2005/8/layout/hierarchy1"/>
    <dgm:cxn modelId="{6921C57E-541C-4D1F-96ED-5DB2FF3C5AD1}" type="presParOf" srcId="{2D70B6BF-ECA9-46CB-B1E3-F7469AC0F8FF}" destId="{FE839ABE-3285-49B2-BCF0-7FB9ADFE26B8}" srcOrd="0" destOrd="0" presId="urn:microsoft.com/office/officeart/2005/8/layout/hierarchy1"/>
    <dgm:cxn modelId="{2EBB84FA-E704-49FD-A347-276F795308BB}" type="presParOf" srcId="{2D70B6BF-ECA9-46CB-B1E3-F7469AC0F8FF}" destId="{36188D44-3173-4D9D-8448-D841FF0AB847}" srcOrd="1" destOrd="0" presId="urn:microsoft.com/office/officeart/2005/8/layout/hierarchy1"/>
    <dgm:cxn modelId="{E8FEF87B-68F7-4B46-A050-82DAADEF26F3}" type="presParOf" srcId="{9A7AD8B6-BE18-4CFE-AC75-7829E73E50A3}" destId="{292D7A0C-70AB-4480-A990-FA476E501C3A}" srcOrd="1" destOrd="0" presId="urn:microsoft.com/office/officeart/2005/8/layout/hierarchy1"/>
    <dgm:cxn modelId="{0E52137B-B0F8-40BF-BE32-FC1EA6750A7A}" type="presParOf" srcId="{292D7A0C-70AB-4480-A990-FA476E501C3A}" destId="{0EB20DDA-E353-410C-BA5F-8FF19270B961}" srcOrd="0" destOrd="0" presId="urn:microsoft.com/office/officeart/2005/8/layout/hierarchy1"/>
    <dgm:cxn modelId="{8FDEDF1F-5BCD-46DD-B4B6-F3252CC0359D}" type="presParOf" srcId="{292D7A0C-70AB-4480-A990-FA476E501C3A}" destId="{9B93EC81-605D-411E-9934-853193094223}" srcOrd="1" destOrd="0" presId="urn:microsoft.com/office/officeart/2005/8/layout/hierarchy1"/>
    <dgm:cxn modelId="{1421B2F7-5EF1-45FB-B6EE-C8A3DC11B645}" type="presParOf" srcId="{9B93EC81-605D-411E-9934-853193094223}" destId="{B2D2E2B0-3E92-42F1-8622-DD7551034539}" srcOrd="0" destOrd="0" presId="urn:microsoft.com/office/officeart/2005/8/layout/hierarchy1"/>
    <dgm:cxn modelId="{D286DA78-A5E1-42E3-BD62-8C0429F7ECD3}" type="presParOf" srcId="{B2D2E2B0-3E92-42F1-8622-DD7551034539}" destId="{407029F0-CD72-4B6E-94A9-2F710DF2E4DA}" srcOrd="0" destOrd="0" presId="urn:microsoft.com/office/officeart/2005/8/layout/hierarchy1"/>
    <dgm:cxn modelId="{86E25870-F2DE-4B00-98A4-AE1146907B65}" type="presParOf" srcId="{B2D2E2B0-3E92-42F1-8622-DD7551034539}" destId="{DDB4A157-7ABD-4028-A8EC-F4DBFC01ADA9}" srcOrd="1" destOrd="0" presId="urn:microsoft.com/office/officeart/2005/8/layout/hierarchy1"/>
    <dgm:cxn modelId="{6934C0AE-1ECB-4C89-B824-1CEFE4281D75}" type="presParOf" srcId="{9B93EC81-605D-411E-9934-853193094223}" destId="{819B3266-1122-42D1-9E9F-8F05C3E722B6}" srcOrd="1" destOrd="0" presId="urn:microsoft.com/office/officeart/2005/8/layout/hierarchy1"/>
    <dgm:cxn modelId="{C6D7A2B7-EA42-43AA-BB84-B5D27FA6E261}" type="presParOf" srcId="{292D7A0C-70AB-4480-A990-FA476E501C3A}" destId="{04FFA3EF-7F3C-4AA7-A687-24C0443465FC}" srcOrd="2" destOrd="0" presId="urn:microsoft.com/office/officeart/2005/8/layout/hierarchy1"/>
    <dgm:cxn modelId="{84ACBB3A-01C0-4EBC-91A1-9AB24759FE33}" type="presParOf" srcId="{292D7A0C-70AB-4480-A990-FA476E501C3A}" destId="{734717FF-EC38-4A3C-A0CA-EA5FC6F28D6E}" srcOrd="3" destOrd="0" presId="urn:microsoft.com/office/officeart/2005/8/layout/hierarchy1"/>
    <dgm:cxn modelId="{1AC5420A-589E-4C46-A15D-317BE7DA1256}" type="presParOf" srcId="{734717FF-EC38-4A3C-A0CA-EA5FC6F28D6E}" destId="{8807E32F-A467-49C8-84D3-B7799F5F0305}" srcOrd="0" destOrd="0" presId="urn:microsoft.com/office/officeart/2005/8/layout/hierarchy1"/>
    <dgm:cxn modelId="{AFB4227B-4563-407A-BAED-D6AB3FC42407}" type="presParOf" srcId="{8807E32F-A467-49C8-84D3-B7799F5F0305}" destId="{4A144F41-C864-4024-8C73-FD46AD03DEE2}" srcOrd="0" destOrd="0" presId="urn:microsoft.com/office/officeart/2005/8/layout/hierarchy1"/>
    <dgm:cxn modelId="{F5105930-9AD0-4D44-9AF5-EFE66471F04E}" type="presParOf" srcId="{8807E32F-A467-49C8-84D3-B7799F5F0305}" destId="{58FC94BA-D734-4929-A188-7B6F7858D90A}" srcOrd="1" destOrd="0" presId="urn:microsoft.com/office/officeart/2005/8/layout/hierarchy1"/>
    <dgm:cxn modelId="{55F6BCCA-9EC8-443E-8FB2-A6050EC45C8F}" type="presParOf" srcId="{734717FF-EC38-4A3C-A0CA-EA5FC6F28D6E}" destId="{89FF8FDD-7170-4D82-887D-EA4863FAFF9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E945E-E6D9-4134-A4CA-20CF7F0307B8}">
      <dsp:nvSpPr>
        <dsp:cNvPr id="0" name=""/>
        <dsp:cNvSpPr/>
      </dsp:nvSpPr>
      <dsp:spPr>
        <a:xfrm>
          <a:off x="0" y="1313805"/>
          <a:ext cx="8686800" cy="5395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0" y="1313805"/>
        <a:ext cx="2606040" cy="539531"/>
      </dsp:txXfrm>
    </dsp:sp>
    <dsp:sp modelId="{9D3DD5DC-2C72-4D94-9ACF-9212B3A00960}">
      <dsp:nvSpPr>
        <dsp:cNvPr id="0" name=""/>
        <dsp:cNvSpPr/>
      </dsp:nvSpPr>
      <dsp:spPr>
        <a:xfrm>
          <a:off x="0" y="684351"/>
          <a:ext cx="8686800" cy="5395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0" y="684351"/>
        <a:ext cx="2606040" cy="539531"/>
      </dsp:txXfrm>
    </dsp:sp>
    <dsp:sp modelId="{79939796-454E-4ACA-AED3-A9C2A1E72944}">
      <dsp:nvSpPr>
        <dsp:cNvPr id="0" name=""/>
        <dsp:cNvSpPr/>
      </dsp:nvSpPr>
      <dsp:spPr>
        <a:xfrm>
          <a:off x="0" y="54897"/>
          <a:ext cx="8686800" cy="5395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0" y="54897"/>
        <a:ext cx="2606040" cy="539531"/>
      </dsp:txXfrm>
    </dsp:sp>
    <dsp:sp modelId="{D3FE7B56-753B-4072-84E4-426340EADD37}">
      <dsp:nvSpPr>
        <dsp:cNvPr id="0" name=""/>
        <dsp:cNvSpPr/>
      </dsp:nvSpPr>
      <dsp:spPr>
        <a:xfrm>
          <a:off x="5153674" y="99858"/>
          <a:ext cx="885870" cy="9713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Функциональное деление мышц</a:t>
          </a:r>
          <a:endParaRPr lang="ru-RU" sz="1200" kern="1200" dirty="0"/>
        </a:p>
      </dsp:txBody>
      <dsp:txXfrm>
        <a:off x="5179620" y="125804"/>
        <a:ext cx="833978" cy="919431"/>
      </dsp:txXfrm>
    </dsp:sp>
    <dsp:sp modelId="{8CAF01C1-9D4D-4C90-B2A4-2564DFEEDBEC}">
      <dsp:nvSpPr>
        <dsp:cNvPr id="0" name=""/>
        <dsp:cNvSpPr/>
      </dsp:nvSpPr>
      <dsp:spPr>
        <a:xfrm>
          <a:off x="4058625" y="1071182"/>
          <a:ext cx="1537984" cy="179843"/>
        </a:xfrm>
        <a:custGeom>
          <a:avLst/>
          <a:gdLst/>
          <a:ahLst/>
          <a:cxnLst/>
          <a:rect l="0" t="0" r="0" b="0"/>
          <a:pathLst>
            <a:path>
              <a:moveTo>
                <a:pt x="1537984" y="0"/>
              </a:moveTo>
              <a:lnTo>
                <a:pt x="1537984" y="89921"/>
              </a:lnTo>
              <a:lnTo>
                <a:pt x="0" y="89921"/>
              </a:lnTo>
              <a:lnTo>
                <a:pt x="0" y="1798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F1AC5B-A858-4914-B50A-F80990756B1F}">
      <dsp:nvSpPr>
        <dsp:cNvPr id="0" name=""/>
        <dsp:cNvSpPr/>
      </dsp:nvSpPr>
      <dsp:spPr>
        <a:xfrm>
          <a:off x="3619665" y="1251026"/>
          <a:ext cx="877919" cy="4496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/>
            <a:t>Непроизвольные мышцы</a:t>
          </a:r>
          <a:endParaRPr lang="ru-RU" sz="1200" b="1" u="sng" kern="1200" dirty="0"/>
        </a:p>
      </dsp:txBody>
      <dsp:txXfrm>
        <a:off x="3632834" y="1264195"/>
        <a:ext cx="851581" cy="423271"/>
      </dsp:txXfrm>
    </dsp:sp>
    <dsp:sp modelId="{D76D4F47-11D1-4851-B1D5-41F47E0BF48F}">
      <dsp:nvSpPr>
        <dsp:cNvPr id="0" name=""/>
        <dsp:cNvSpPr/>
      </dsp:nvSpPr>
      <dsp:spPr>
        <a:xfrm>
          <a:off x="3391743" y="1700636"/>
          <a:ext cx="666881" cy="179843"/>
        </a:xfrm>
        <a:custGeom>
          <a:avLst/>
          <a:gdLst/>
          <a:ahLst/>
          <a:cxnLst/>
          <a:rect l="0" t="0" r="0" b="0"/>
          <a:pathLst>
            <a:path>
              <a:moveTo>
                <a:pt x="666881" y="0"/>
              </a:moveTo>
              <a:lnTo>
                <a:pt x="666881" y="89921"/>
              </a:lnTo>
              <a:lnTo>
                <a:pt x="0" y="89921"/>
              </a:lnTo>
              <a:lnTo>
                <a:pt x="0" y="1798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E8CA66-2FC9-4302-8BAC-B173E710B0FC}">
      <dsp:nvSpPr>
        <dsp:cNvPr id="0" name=""/>
        <dsp:cNvSpPr/>
      </dsp:nvSpPr>
      <dsp:spPr>
        <a:xfrm>
          <a:off x="2676257" y="1880479"/>
          <a:ext cx="1430973" cy="4496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Гладкая мышечная ткань</a:t>
          </a:r>
          <a:endParaRPr lang="ru-RU" sz="1200" kern="1200" dirty="0"/>
        </a:p>
      </dsp:txBody>
      <dsp:txXfrm>
        <a:off x="2689426" y="1893648"/>
        <a:ext cx="1404635" cy="423271"/>
      </dsp:txXfrm>
    </dsp:sp>
    <dsp:sp modelId="{D30AD408-C142-402B-BADE-A4160B8BA341}">
      <dsp:nvSpPr>
        <dsp:cNvPr id="0" name=""/>
        <dsp:cNvSpPr/>
      </dsp:nvSpPr>
      <dsp:spPr>
        <a:xfrm>
          <a:off x="3346023" y="2330089"/>
          <a:ext cx="91440" cy="1798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98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C2458-9C28-40F2-950B-627AAAEB4F44}">
      <dsp:nvSpPr>
        <dsp:cNvPr id="0" name=""/>
        <dsp:cNvSpPr/>
      </dsp:nvSpPr>
      <dsp:spPr>
        <a:xfrm>
          <a:off x="2930579" y="2509933"/>
          <a:ext cx="922329" cy="5314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Стенки внутренних органов и кровеносных сосудов</a:t>
          </a:r>
          <a:endParaRPr lang="ru-RU" sz="1200" kern="1200" dirty="0"/>
        </a:p>
      </dsp:txBody>
      <dsp:txXfrm>
        <a:off x="2946144" y="2525498"/>
        <a:ext cx="891199" cy="500286"/>
      </dsp:txXfrm>
    </dsp:sp>
    <dsp:sp modelId="{8D9EB186-FD1C-4233-AD16-E3B9141CEB58}">
      <dsp:nvSpPr>
        <dsp:cNvPr id="0" name=""/>
        <dsp:cNvSpPr/>
      </dsp:nvSpPr>
      <dsp:spPr>
        <a:xfrm>
          <a:off x="3346023" y="3041349"/>
          <a:ext cx="91440" cy="1798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98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82D055-3D98-4CB6-A4FD-16561DF8FEE1}">
      <dsp:nvSpPr>
        <dsp:cNvPr id="0" name=""/>
        <dsp:cNvSpPr/>
      </dsp:nvSpPr>
      <dsp:spPr>
        <a:xfrm>
          <a:off x="2606988" y="3221193"/>
          <a:ext cx="1569511" cy="12498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От сокращения зависит  объем органов, величина их просвета, а также перемещение содержимого внутренних органов</a:t>
          </a:r>
          <a:endParaRPr lang="ru-RU" sz="1000" kern="1200" dirty="0"/>
        </a:p>
      </dsp:txBody>
      <dsp:txXfrm>
        <a:off x="2643595" y="3257800"/>
        <a:ext cx="1496297" cy="1176656"/>
      </dsp:txXfrm>
    </dsp:sp>
    <dsp:sp modelId="{27064385-889B-474C-B7B4-2FB24A8FFBFF}">
      <dsp:nvSpPr>
        <dsp:cNvPr id="0" name=""/>
        <dsp:cNvSpPr/>
      </dsp:nvSpPr>
      <dsp:spPr>
        <a:xfrm>
          <a:off x="4058625" y="1700636"/>
          <a:ext cx="816648" cy="179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921"/>
              </a:lnTo>
              <a:lnTo>
                <a:pt x="816648" y="89921"/>
              </a:lnTo>
              <a:lnTo>
                <a:pt x="816648" y="1798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FC7657-36BF-4963-B3A3-DC33DB66D4EA}">
      <dsp:nvSpPr>
        <dsp:cNvPr id="0" name=""/>
        <dsp:cNvSpPr/>
      </dsp:nvSpPr>
      <dsp:spPr>
        <a:xfrm>
          <a:off x="4309554" y="1880479"/>
          <a:ext cx="1131438" cy="6716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Поперечно-полосатая</a:t>
          </a:r>
          <a:r>
            <a:rPr lang="ru-RU" sz="1200" kern="1200" dirty="0" smtClean="0"/>
            <a:t> мышечная ткань</a:t>
          </a:r>
          <a:endParaRPr lang="ru-RU" sz="1200" kern="1200" dirty="0"/>
        </a:p>
      </dsp:txBody>
      <dsp:txXfrm>
        <a:off x="4329225" y="1900150"/>
        <a:ext cx="1092096" cy="632267"/>
      </dsp:txXfrm>
    </dsp:sp>
    <dsp:sp modelId="{FD649FED-3969-4166-A34E-29F0C0B07B4D}">
      <dsp:nvSpPr>
        <dsp:cNvPr id="0" name=""/>
        <dsp:cNvSpPr/>
      </dsp:nvSpPr>
      <dsp:spPr>
        <a:xfrm>
          <a:off x="4829554" y="2552089"/>
          <a:ext cx="91440" cy="1798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98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D8D3E9-435D-4AA6-8809-DB942BAB0865}">
      <dsp:nvSpPr>
        <dsp:cNvPr id="0" name=""/>
        <dsp:cNvSpPr/>
      </dsp:nvSpPr>
      <dsp:spPr>
        <a:xfrm>
          <a:off x="4538066" y="2731932"/>
          <a:ext cx="674414" cy="4496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Мышца сердца</a:t>
          </a:r>
          <a:endParaRPr lang="ru-RU" sz="1200" kern="1200" dirty="0"/>
        </a:p>
      </dsp:txBody>
      <dsp:txXfrm>
        <a:off x="4551235" y="2745101"/>
        <a:ext cx="648076" cy="423271"/>
      </dsp:txXfrm>
    </dsp:sp>
    <dsp:sp modelId="{703BBBCF-6EDA-4460-9192-20DB4E541851}">
      <dsp:nvSpPr>
        <dsp:cNvPr id="0" name=""/>
        <dsp:cNvSpPr/>
      </dsp:nvSpPr>
      <dsp:spPr>
        <a:xfrm>
          <a:off x="4829554" y="3181542"/>
          <a:ext cx="91440" cy="1798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98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FD277F-702F-451E-B0B3-89D41742D153}">
      <dsp:nvSpPr>
        <dsp:cNvPr id="0" name=""/>
        <dsp:cNvSpPr/>
      </dsp:nvSpPr>
      <dsp:spPr>
        <a:xfrm>
          <a:off x="4464936" y="3361386"/>
          <a:ext cx="820674" cy="4496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Сокращение сердца</a:t>
          </a:r>
          <a:endParaRPr lang="ru-RU" sz="1100" kern="1200" dirty="0"/>
        </a:p>
      </dsp:txBody>
      <dsp:txXfrm>
        <a:off x="4478105" y="3374555"/>
        <a:ext cx="794336" cy="423271"/>
      </dsp:txXfrm>
    </dsp:sp>
    <dsp:sp modelId="{BFC93AB2-0146-4767-AA16-654B85C4B62A}">
      <dsp:nvSpPr>
        <dsp:cNvPr id="0" name=""/>
        <dsp:cNvSpPr/>
      </dsp:nvSpPr>
      <dsp:spPr>
        <a:xfrm>
          <a:off x="5596609" y="1071182"/>
          <a:ext cx="1481107" cy="179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921"/>
              </a:lnTo>
              <a:lnTo>
                <a:pt x="1481107" y="89921"/>
              </a:lnTo>
              <a:lnTo>
                <a:pt x="1481107" y="1798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E59FFB-56AF-42B3-B47F-076AA67D8531}">
      <dsp:nvSpPr>
        <dsp:cNvPr id="0" name=""/>
        <dsp:cNvSpPr/>
      </dsp:nvSpPr>
      <dsp:spPr>
        <a:xfrm>
          <a:off x="6581880" y="1251026"/>
          <a:ext cx="991672" cy="4496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/>
            <a:t>Произвольные мышцы</a:t>
          </a:r>
          <a:endParaRPr lang="ru-RU" sz="1200" b="1" u="sng" kern="1200" dirty="0"/>
        </a:p>
      </dsp:txBody>
      <dsp:txXfrm>
        <a:off x="6595049" y="1264195"/>
        <a:ext cx="965334" cy="423271"/>
      </dsp:txXfrm>
    </dsp:sp>
    <dsp:sp modelId="{3F5DDE32-8896-4943-B32C-DE66A6568C1C}">
      <dsp:nvSpPr>
        <dsp:cNvPr id="0" name=""/>
        <dsp:cNvSpPr/>
      </dsp:nvSpPr>
      <dsp:spPr>
        <a:xfrm>
          <a:off x="7027235" y="1700636"/>
          <a:ext cx="91440" cy="178355"/>
        </a:xfrm>
        <a:custGeom>
          <a:avLst/>
          <a:gdLst/>
          <a:ahLst/>
          <a:cxnLst/>
          <a:rect l="0" t="0" r="0" b="0"/>
          <a:pathLst>
            <a:path>
              <a:moveTo>
                <a:pt x="50481" y="0"/>
              </a:moveTo>
              <a:lnTo>
                <a:pt x="50481" y="89177"/>
              </a:lnTo>
              <a:lnTo>
                <a:pt x="45720" y="89177"/>
              </a:lnTo>
              <a:lnTo>
                <a:pt x="45720" y="1783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1F5E2-F05B-43B4-A094-B0B283EA31D1}">
      <dsp:nvSpPr>
        <dsp:cNvPr id="0" name=""/>
        <dsp:cNvSpPr/>
      </dsp:nvSpPr>
      <dsp:spPr>
        <a:xfrm>
          <a:off x="6138142" y="1878991"/>
          <a:ext cx="1869625" cy="4496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Поперечно-полосатая</a:t>
          </a:r>
          <a:r>
            <a:rPr lang="ru-RU" sz="1200" kern="1200" dirty="0" smtClean="0"/>
            <a:t> мышечная ткань</a:t>
          </a:r>
          <a:endParaRPr lang="ru-RU" sz="1200" kern="1200" dirty="0"/>
        </a:p>
      </dsp:txBody>
      <dsp:txXfrm>
        <a:off x="6151311" y="1892160"/>
        <a:ext cx="1843287" cy="423271"/>
      </dsp:txXfrm>
    </dsp:sp>
    <dsp:sp modelId="{38F6A9F0-0D3B-40EA-BD66-9044D05D6915}">
      <dsp:nvSpPr>
        <dsp:cNvPr id="0" name=""/>
        <dsp:cNvSpPr/>
      </dsp:nvSpPr>
      <dsp:spPr>
        <a:xfrm>
          <a:off x="6286803" y="2328601"/>
          <a:ext cx="786151" cy="181332"/>
        </a:xfrm>
        <a:custGeom>
          <a:avLst/>
          <a:gdLst/>
          <a:ahLst/>
          <a:cxnLst/>
          <a:rect l="0" t="0" r="0" b="0"/>
          <a:pathLst>
            <a:path>
              <a:moveTo>
                <a:pt x="786151" y="0"/>
              </a:moveTo>
              <a:lnTo>
                <a:pt x="786151" y="90666"/>
              </a:lnTo>
              <a:lnTo>
                <a:pt x="0" y="90666"/>
              </a:lnTo>
              <a:lnTo>
                <a:pt x="0" y="1813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EFEF5-651E-4481-A6DA-8A18BBC04B02}">
      <dsp:nvSpPr>
        <dsp:cNvPr id="0" name=""/>
        <dsp:cNvSpPr/>
      </dsp:nvSpPr>
      <dsp:spPr>
        <a:xfrm>
          <a:off x="5643317" y="2509933"/>
          <a:ext cx="1286971" cy="639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Скелетные мышцы головы, туловища, конечностей</a:t>
          </a:r>
          <a:endParaRPr lang="ru-RU" sz="1200" kern="1200" dirty="0"/>
        </a:p>
      </dsp:txBody>
      <dsp:txXfrm>
        <a:off x="5662045" y="2528661"/>
        <a:ext cx="1249515" cy="601952"/>
      </dsp:txXfrm>
    </dsp:sp>
    <dsp:sp modelId="{0DA69CBA-14B5-4EC2-AE32-A822677701C6}">
      <dsp:nvSpPr>
        <dsp:cNvPr id="0" name=""/>
        <dsp:cNvSpPr/>
      </dsp:nvSpPr>
      <dsp:spPr>
        <a:xfrm>
          <a:off x="6241083" y="3149341"/>
          <a:ext cx="91440" cy="1798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98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9C52C6-B0B2-43C3-93C3-B7820C4312D3}">
      <dsp:nvSpPr>
        <dsp:cNvPr id="0" name=""/>
        <dsp:cNvSpPr/>
      </dsp:nvSpPr>
      <dsp:spPr>
        <a:xfrm>
          <a:off x="5949596" y="3329185"/>
          <a:ext cx="674414" cy="1048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Трудовые процессы, бег, ходьба</a:t>
          </a:r>
          <a:endParaRPr lang="ru-RU" sz="1100" kern="1200" dirty="0"/>
        </a:p>
      </dsp:txBody>
      <dsp:txXfrm>
        <a:off x="5969349" y="3348938"/>
        <a:ext cx="634908" cy="1008956"/>
      </dsp:txXfrm>
    </dsp:sp>
    <dsp:sp modelId="{FEA4B090-768F-4E50-AFB0-2F4BFB7181B1}">
      <dsp:nvSpPr>
        <dsp:cNvPr id="0" name=""/>
        <dsp:cNvSpPr/>
      </dsp:nvSpPr>
      <dsp:spPr>
        <a:xfrm>
          <a:off x="7072955" y="2328601"/>
          <a:ext cx="749409" cy="181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666"/>
              </a:lnTo>
              <a:lnTo>
                <a:pt x="749409" y="90666"/>
              </a:lnTo>
              <a:lnTo>
                <a:pt x="749409" y="1813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6F9625-10EA-44AB-9A1C-9753A2F25F9D}">
      <dsp:nvSpPr>
        <dsp:cNvPr id="0" name=""/>
        <dsp:cNvSpPr/>
      </dsp:nvSpPr>
      <dsp:spPr>
        <a:xfrm>
          <a:off x="7132614" y="2509933"/>
          <a:ext cx="1379501" cy="8147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Мышцы внутренних органов (язык, гортань и др.)</a:t>
          </a:r>
          <a:endParaRPr lang="ru-RU" sz="1200" kern="1200" dirty="0"/>
        </a:p>
      </dsp:txBody>
      <dsp:txXfrm>
        <a:off x="7156478" y="2533797"/>
        <a:ext cx="1331773" cy="767041"/>
      </dsp:txXfrm>
    </dsp:sp>
    <dsp:sp modelId="{FB847205-867A-478D-BE30-115603B5EA01}">
      <dsp:nvSpPr>
        <dsp:cNvPr id="0" name=""/>
        <dsp:cNvSpPr/>
      </dsp:nvSpPr>
      <dsp:spPr>
        <a:xfrm>
          <a:off x="7776644" y="3324702"/>
          <a:ext cx="91440" cy="1798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98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6B9189-CF9D-4E16-8CDB-2C8535F0EA5B}">
      <dsp:nvSpPr>
        <dsp:cNvPr id="0" name=""/>
        <dsp:cNvSpPr/>
      </dsp:nvSpPr>
      <dsp:spPr>
        <a:xfrm>
          <a:off x="7190323" y="3504546"/>
          <a:ext cx="1264082" cy="8550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Жевание, глотание, голосообразование</a:t>
          </a:r>
          <a:endParaRPr lang="ru-RU" sz="1100" kern="1200" dirty="0"/>
        </a:p>
      </dsp:txBody>
      <dsp:txXfrm>
        <a:off x="7215366" y="3529589"/>
        <a:ext cx="1213996" cy="8049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F3346-89E5-4F13-A432-C297A117A48C}">
      <dsp:nvSpPr>
        <dsp:cNvPr id="0" name=""/>
        <dsp:cNvSpPr/>
      </dsp:nvSpPr>
      <dsp:spPr>
        <a:xfrm>
          <a:off x="3238250" y="2315029"/>
          <a:ext cx="2210298" cy="22102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Свойства мышц</a:t>
          </a:r>
          <a:endParaRPr lang="ru-RU" sz="2900" kern="1200" dirty="0"/>
        </a:p>
      </dsp:txBody>
      <dsp:txXfrm>
        <a:off x="3561941" y="2638720"/>
        <a:ext cx="1562916" cy="1562916"/>
      </dsp:txXfrm>
    </dsp:sp>
    <dsp:sp modelId="{CA37E3DC-CA8C-40A6-8704-E0793B93DD2C}">
      <dsp:nvSpPr>
        <dsp:cNvPr id="0" name=""/>
        <dsp:cNvSpPr/>
      </dsp:nvSpPr>
      <dsp:spPr>
        <a:xfrm rot="11700000">
          <a:off x="1566044" y="2581462"/>
          <a:ext cx="1645395" cy="62993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DAD057-A97B-4B79-92A7-F6B63FD8E800}">
      <dsp:nvSpPr>
        <dsp:cNvPr id="0" name=""/>
        <dsp:cNvSpPr/>
      </dsp:nvSpPr>
      <dsp:spPr>
        <a:xfrm>
          <a:off x="544185" y="1843586"/>
          <a:ext cx="2099783" cy="16798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u="sng" kern="1200" dirty="0" smtClean="0"/>
            <a:t>Сократимость –</a:t>
          </a:r>
          <a:r>
            <a:rPr lang="ru-RU" sz="1900" kern="1200" dirty="0" smtClean="0"/>
            <a:t> способность уменьшать длину при увеличении толщины</a:t>
          </a:r>
          <a:endParaRPr lang="ru-RU" sz="1900" kern="1200" dirty="0"/>
        </a:p>
      </dsp:txBody>
      <dsp:txXfrm>
        <a:off x="593385" y="1892786"/>
        <a:ext cx="2001383" cy="1581426"/>
      </dsp:txXfrm>
    </dsp:sp>
    <dsp:sp modelId="{A8E3916B-AB11-4B08-BD6F-111132819053}">
      <dsp:nvSpPr>
        <dsp:cNvPr id="0" name=""/>
        <dsp:cNvSpPr/>
      </dsp:nvSpPr>
      <dsp:spPr>
        <a:xfrm rot="14700000">
          <a:off x="2665487" y="1271197"/>
          <a:ext cx="1645395" cy="62993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238629-01CE-45AD-A195-E3A83833A3F0}">
      <dsp:nvSpPr>
        <dsp:cNvPr id="0" name=""/>
        <dsp:cNvSpPr/>
      </dsp:nvSpPr>
      <dsp:spPr>
        <a:xfrm>
          <a:off x="2090606" y="633"/>
          <a:ext cx="2099783" cy="16798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u="sng" kern="1200" dirty="0" smtClean="0"/>
            <a:t>Возбудимость</a:t>
          </a:r>
          <a:r>
            <a:rPr lang="ru-RU" sz="1900" b="1" kern="1200" dirty="0" smtClean="0"/>
            <a:t> –</a:t>
          </a:r>
          <a:r>
            <a:rPr lang="ru-RU" sz="1900" kern="1200" dirty="0" smtClean="0"/>
            <a:t> способность реагировать на нервные раздражители  - импульсы</a:t>
          </a:r>
          <a:endParaRPr lang="ru-RU" sz="1900" kern="1200" dirty="0"/>
        </a:p>
      </dsp:txBody>
      <dsp:txXfrm>
        <a:off x="2139806" y="49833"/>
        <a:ext cx="2001383" cy="1581426"/>
      </dsp:txXfrm>
    </dsp:sp>
    <dsp:sp modelId="{B28BC574-A5D6-4148-A99F-BB17DD614177}">
      <dsp:nvSpPr>
        <dsp:cNvPr id="0" name=""/>
        <dsp:cNvSpPr/>
      </dsp:nvSpPr>
      <dsp:spPr>
        <a:xfrm rot="17764881">
          <a:off x="4404706" y="1276497"/>
          <a:ext cx="1667666" cy="62993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B6FC7E-DE4C-4922-A950-E5C6F4B540B3}">
      <dsp:nvSpPr>
        <dsp:cNvPr id="0" name=""/>
        <dsp:cNvSpPr/>
      </dsp:nvSpPr>
      <dsp:spPr>
        <a:xfrm>
          <a:off x="4555240" y="2626"/>
          <a:ext cx="2099783" cy="16798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u="sng" kern="1200" dirty="0" smtClean="0"/>
            <a:t>Растяжимость</a:t>
          </a:r>
          <a:r>
            <a:rPr lang="ru-RU" sz="1900" kern="1200" dirty="0" smtClean="0"/>
            <a:t> – способность увеличивать длину при уменьшении толщины</a:t>
          </a:r>
          <a:endParaRPr lang="ru-RU" sz="1900" kern="1200" dirty="0"/>
        </a:p>
      </dsp:txBody>
      <dsp:txXfrm>
        <a:off x="4604440" y="51826"/>
        <a:ext cx="2001383" cy="1581426"/>
      </dsp:txXfrm>
    </dsp:sp>
    <dsp:sp modelId="{BF52A980-389A-4444-8566-AD15DCED0FD4}">
      <dsp:nvSpPr>
        <dsp:cNvPr id="0" name=""/>
        <dsp:cNvSpPr/>
      </dsp:nvSpPr>
      <dsp:spPr>
        <a:xfrm rot="20700000">
          <a:off x="5475360" y="2581462"/>
          <a:ext cx="1645395" cy="62993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A9EBC0-9942-4042-AC62-B44A508D3599}">
      <dsp:nvSpPr>
        <dsp:cNvPr id="0" name=""/>
        <dsp:cNvSpPr/>
      </dsp:nvSpPr>
      <dsp:spPr>
        <a:xfrm>
          <a:off x="6042831" y="1843586"/>
          <a:ext cx="2099783" cy="16798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u="sng" kern="1200" dirty="0" smtClean="0"/>
            <a:t>Эластичность –</a:t>
          </a:r>
          <a:r>
            <a:rPr lang="ru-RU" sz="1900" kern="1200" dirty="0" smtClean="0"/>
            <a:t> способность принимать прежнее положение после растяжения</a:t>
          </a:r>
          <a:endParaRPr lang="ru-RU" sz="1900" kern="1200" dirty="0"/>
        </a:p>
      </dsp:txBody>
      <dsp:txXfrm>
        <a:off x="6092031" y="1892786"/>
        <a:ext cx="2001383" cy="15814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CF92E-003F-4094-9482-E2252315528D}">
      <dsp:nvSpPr>
        <dsp:cNvPr id="0" name=""/>
        <dsp:cNvSpPr/>
      </dsp:nvSpPr>
      <dsp:spPr>
        <a:xfrm>
          <a:off x="3672778" y="2784378"/>
          <a:ext cx="91440" cy="1892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92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D9F772-A5F5-417F-B563-98C07E670E22}">
      <dsp:nvSpPr>
        <dsp:cNvPr id="0" name=""/>
        <dsp:cNvSpPr/>
      </dsp:nvSpPr>
      <dsp:spPr>
        <a:xfrm>
          <a:off x="2135540" y="1839288"/>
          <a:ext cx="1582958" cy="189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999"/>
              </a:lnTo>
              <a:lnTo>
                <a:pt x="1582958" y="128999"/>
              </a:lnTo>
              <a:lnTo>
                <a:pt x="1582958" y="1892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69231-2E98-4FE5-B534-31E2DF7F6850}">
      <dsp:nvSpPr>
        <dsp:cNvPr id="0" name=""/>
        <dsp:cNvSpPr/>
      </dsp:nvSpPr>
      <dsp:spPr>
        <a:xfrm>
          <a:off x="2516649" y="2784378"/>
          <a:ext cx="91440" cy="1892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92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3B902-369E-42C2-8544-F345331C3570}">
      <dsp:nvSpPr>
        <dsp:cNvPr id="0" name=""/>
        <dsp:cNvSpPr/>
      </dsp:nvSpPr>
      <dsp:spPr>
        <a:xfrm>
          <a:off x="2135540" y="1839288"/>
          <a:ext cx="426829" cy="189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999"/>
              </a:lnTo>
              <a:lnTo>
                <a:pt x="426829" y="128999"/>
              </a:lnTo>
              <a:lnTo>
                <a:pt x="426829" y="1892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191E9-EE21-480A-B4DE-938A3F1BD081}">
      <dsp:nvSpPr>
        <dsp:cNvPr id="0" name=""/>
        <dsp:cNvSpPr/>
      </dsp:nvSpPr>
      <dsp:spPr>
        <a:xfrm>
          <a:off x="1440223" y="2791747"/>
          <a:ext cx="91440" cy="1892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92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0F304B-21BB-4075-8C05-0684DB1BC3BB}">
      <dsp:nvSpPr>
        <dsp:cNvPr id="0" name=""/>
        <dsp:cNvSpPr/>
      </dsp:nvSpPr>
      <dsp:spPr>
        <a:xfrm>
          <a:off x="1485943" y="1839288"/>
          <a:ext cx="649597" cy="189295"/>
        </a:xfrm>
        <a:custGeom>
          <a:avLst/>
          <a:gdLst/>
          <a:ahLst/>
          <a:cxnLst/>
          <a:rect l="0" t="0" r="0" b="0"/>
          <a:pathLst>
            <a:path>
              <a:moveTo>
                <a:pt x="649597" y="0"/>
              </a:moveTo>
              <a:lnTo>
                <a:pt x="649597" y="128999"/>
              </a:lnTo>
              <a:lnTo>
                <a:pt x="0" y="128999"/>
              </a:lnTo>
              <a:lnTo>
                <a:pt x="0" y="1892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577AF5-15F9-4661-9611-D68027797158}">
      <dsp:nvSpPr>
        <dsp:cNvPr id="0" name=""/>
        <dsp:cNvSpPr/>
      </dsp:nvSpPr>
      <dsp:spPr>
        <a:xfrm>
          <a:off x="344280" y="2789685"/>
          <a:ext cx="91440" cy="1946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4306"/>
              </a:lnTo>
              <a:lnTo>
                <a:pt x="80958" y="134306"/>
              </a:lnTo>
              <a:lnTo>
                <a:pt x="80958" y="1946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1F78A-8DBF-4351-AC56-4FACBFD7E610}">
      <dsp:nvSpPr>
        <dsp:cNvPr id="0" name=""/>
        <dsp:cNvSpPr/>
      </dsp:nvSpPr>
      <dsp:spPr>
        <a:xfrm>
          <a:off x="390000" y="1839288"/>
          <a:ext cx="1745539" cy="183988"/>
        </a:xfrm>
        <a:custGeom>
          <a:avLst/>
          <a:gdLst/>
          <a:ahLst/>
          <a:cxnLst/>
          <a:rect l="0" t="0" r="0" b="0"/>
          <a:pathLst>
            <a:path>
              <a:moveTo>
                <a:pt x="1745539" y="0"/>
              </a:moveTo>
              <a:lnTo>
                <a:pt x="1745539" y="123692"/>
              </a:lnTo>
              <a:lnTo>
                <a:pt x="0" y="123692"/>
              </a:lnTo>
              <a:lnTo>
                <a:pt x="0" y="1839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D6BA2F-1F51-465F-A674-E7F9E782017D}">
      <dsp:nvSpPr>
        <dsp:cNvPr id="0" name=""/>
        <dsp:cNvSpPr/>
      </dsp:nvSpPr>
      <dsp:spPr>
        <a:xfrm>
          <a:off x="1227063" y="933977"/>
          <a:ext cx="1816953" cy="905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96D2E-D4AB-471B-9A89-F92E3823B5A0}">
      <dsp:nvSpPr>
        <dsp:cNvPr id="0" name=""/>
        <dsp:cNvSpPr/>
      </dsp:nvSpPr>
      <dsp:spPr>
        <a:xfrm>
          <a:off x="1299383" y="1002681"/>
          <a:ext cx="1816953" cy="9053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Расположение мышц в организме человека</a:t>
          </a:r>
          <a:endParaRPr lang="ru-RU" sz="1800" kern="1200" dirty="0"/>
        </a:p>
      </dsp:txBody>
      <dsp:txXfrm>
        <a:off x="1325899" y="1029197"/>
        <a:ext cx="1763921" cy="852279"/>
      </dsp:txXfrm>
    </dsp:sp>
    <dsp:sp modelId="{13705892-51EE-4E5B-8AE8-FA2D3A1A6372}">
      <dsp:nvSpPr>
        <dsp:cNvPr id="0" name=""/>
        <dsp:cNvSpPr/>
      </dsp:nvSpPr>
      <dsp:spPr>
        <a:xfrm>
          <a:off x="-33099" y="2023277"/>
          <a:ext cx="846200" cy="766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F2BA1-94C9-49D2-833B-4CDFF83468F6}">
      <dsp:nvSpPr>
        <dsp:cNvPr id="0" name=""/>
        <dsp:cNvSpPr/>
      </dsp:nvSpPr>
      <dsp:spPr>
        <a:xfrm>
          <a:off x="39219" y="2091981"/>
          <a:ext cx="846200" cy="766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Длинные</a:t>
          </a:r>
          <a:r>
            <a:rPr lang="ru-RU" sz="800" kern="1200" dirty="0" smtClean="0"/>
            <a:t> </a:t>
          </a:r>
          <a:endParaRPr lang="ru-RU" sz="800" kern="1200" dirty="0"/>
        </a:p>
      </dsp:txBody>
      <dsp:txXfrm>
        <a:off x="61666" y="2114428"/>
        <a:ext cx="801306" cy="721513"/>
      </dsp:txXfrm>
    </dsp:sp>
    <dsp:sp modelId="{0CE6C6FF-9E22-4F8C-941D-1097825AA24B}">
      <dsp:nvSpPr>
        <dsp:cNvPr id="0" name=""/>
        <dsp:cNvSpPr/>
      </dsp:nvSpPr>
      <dsp:spPr>
        <a:xfrm>
          <a:off x="34415" y="2984288"/>
          <a:ext cx="781647" cy="413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2960C7-F591-4625-925D-EC86BC8ECF2F}">
      <dsp:nvSpPr>
        <dsp:cNvPr id="0" name=""/>
        <dsp:cNvSpPr/>
      </dsp:nvSpPr>
      <dsp:spPr>
        <a:xfrm>
          <a:off x="106734" y="3052991"/>
          <a:ext cx="781647" cy="4133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На конечностях </a:t>
          </a:r>
          <a:endParaRPr lang="ru-RU" sz="1100" kern="1200" dirty="0"/>
        </a:p>
      </dsp:txBody>
      <dsp:txXfrm>
        <a:off x="118839" y="3065096"/>
        <a:ext cx="757437" cy="389094"/>
      </dsp:txXfrm>
    </dsp:sp>
    <dsp:sp modelId="{8E2AB858-561B-46C5-A027-0CF0D438CA63}">
      <dsp:nvSpPr>
        <dsp:cNvPr id="0" name=""/>
        <dsp:cNvSpPr/>
      </dsp:nvSpPr>
      <dsp:spPr>
        <a:xfrm>
          <a:off x="1015202" y="2028584"/>
          <a:ext cx="941482" cy="763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579968-E6FB-4A01-9693-33AE2A39B62F}">
      <dsp:nvSpPr>
        <dsp:cNvPr id="0" name=""/>
        <dsp:cNvSpPr/>
      </dsp:nvSpPr>
      <dsp:spPr>
        <a:xfrm>
          <a:off x="1087521" y="2097287"/>
          <a:ext cx="941482" cy="763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Короткие</a:t>
          </a:r>
          <a:r>
            <a:rPr lang="ru-RU" sz="800" kern="1200" dirty="0" smtClean="0"/>
            <a:t> </a:t>
          </a:r>
          <a:endParaRPr lang="ru-RU" sz="800" kern="1200" dirty="0"/>
        </a:p>
      </dsp:txBody>
      <dsp:txXfrm>
        <a:off x="1109873" y="2119639"/>
        <a:ext cx="896778" cy="718459"/>
      </dsp:txXfrm>
    </dsp:sp>
    <dsp:sp modelId="{FFAD5716-1A27-41A9-85E1-B10008466651}">
      <dsp:nvSpPr>
        <dsp:cNvPr id="0" name=""/>
        <dsp:cNvSpPr/>
      </dsp:nvSpPr>
      <dsp:spPr>
        <a:xfrm>
          <a:off x="960701" y="2981043"/>
          <a:ext cx="1050484" cy="7406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C24999-2133-44F8-ACA1-A1C981EBB6CA}">
      <dsp:nvSpPr>
        <dsp:cNvPr id="0" name=""/>
        <dsp:cNvSpPr/>
      </dsp:nvSpPr>
      <dsp:spPr>
        <a:xfrm>
          <a:off x="1033020" y="3049747"/>
          <a:ext cx="1050484" cy="7406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Между ребрами  и позвонками</a:t>
          </a:r>
          <a:endParaRPr lang="ru-RU" sz="1200" kern="1200" dirty="0"/>
        </a:p>
      </dsp:txBody>
      <dsp:txXfrm>
        <a:off x="1054714" y="3071441"/>
        <a:ext cx="1007096" cy="697287"/>
      </dsp:txXfrm>
    </dsp:sp>
    <dsp:sp modelId="{B007A97C-F314-4836-8BA3-F85E241B051C}">
      <dsp:nvSpPr>
        <dsp:cNvPr id="0" name=""/>
        <dsp:cNvSpPr/>
      </dsp:nvSpPr>
      <dsp:spPr>
        <a:xfrm>
          <a:off x="2101323" y="2028584"/>
          <a:ext cx="922092" cy="7557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9DF83D-06C3-46A3-976D-B05C5CFB4702}">
      <dsp:nvSpPr>
        <dsp:cNvPr id="0" name=""/>
        <dsp:cNvSpPr/>
      </dsp:nvSpPr>
      <dsp:spPr>
        <a:xfrm>
          <a:off x="2173642" y="2097287"/>
          <a:ext cx="922092" cy="7557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Широкие </a:t>
          </a:r>
          <a:endParaRPr lang="ru-RU" sz="1400" b="1" kern="1200" dirty="0"/>
        </a:p>
      </dsp:txBody>
      <dsp:txXfrm>
        <a:off x="2195778" y="2119423"/>
        <a:ext cx="877820" cy="711522"/>
      </dsp:txXfrm>
    </dsp:sp>
    <dsp:sp modelId="{6795A524-0925-469A-A4B4-28853B943BFB}">
      <dsp:nvSpPr>
        <dsp:cNvPr id="0" name=""/>
        <dsp:cNvSpPr/>
      </dsp:nvSpPr>
      <dsp:spPr>
        <a:xfrm>
          <a:off x="2217643" y="2973674"/>
          <a:ext cx="689451" cy="413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846392-FF0B-49C4-8FA8-0B864FFAE645}">
      <dsp:nvSpPr>
        <dsp:cNvPr id="0" name=""/>
        <dsp:cNvSpPr/>
      </dsp:nvSpPr>
      <dsp:spPr>
        <a:xfrm>
          <a:off x="2289963" y="3042377"/>
          <a:ext cx="689451" cy="4133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На туловище</a:t>
          </a:r>
          <a:endParaRPr lang="ru-RU" sz="1100" kern="1200" dirty="0"/>
        </a:p>
      </dsp:txBody>
      <dsp:txXfrm>
        <a:off x="2302068" y="3054482"/>
        <a:ext cx="665241" cy="389094"/>
      </dsp:txXfrm>
    </dsp:sp>
    <dsp:sp modelId="{51B8C43F-69BB-44F1-A0F8-1C35A73A0FF1}">
      <dsp:nvSpPr>
        <dsp:cNvPr id="0" name=""/>
        <dsp:cNvSpPr/>
      </dsp:nvSpPr>
      <dsp:spPr>
        <a:xfrm>
          <a:off x="3168054" y="2028584"/>
          <a:ext cx="1100887" cy="7557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E86FF-B4BF-45DC-AF51-D6AE30EF11FA}">
      <dsp:nvSpPr>
        <dsp:cNvPr id="0" name=""/>
        <dsp:cNvSpPr/>
      </dsp:nvSpPr>
      <dsp:spPr>
        <a:xfrm>
          <a:off x="3240373" y="2097287"/>
          <a:ext cx="1100887" cy="7557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Круговые </a:t>
          </a:r>
          <a:endParaRPr lang="ru-RU" sz="1400" b="1" kern="1200" dirty="0"/>
        </a:p>
      </dsp:txBody>
      <dsp:txXfrm>
        <a:off x="3262509" y="2119423"/>
        <a:ext cx="1056615" cy="711522"/>
      </dsp:txXfrm>
    </dsp:sp>
    <dsp:sp modelId="{5C120C84-165D-4CC8-8D64-509C4EB00375}">
      <dsp:nvSpPr>
        <dsp:cNvPr id="0" name=""/>
        <dsp:cNvSpPr/>
      </dsp:nvSpPr>
      <dsp:spPr>
        <a:xfrm>
          <a:off x="3206752" y="2973674"/>
          <a:ext cx="1023492" cy="589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5C49B-A06C-4D90-BF08-7A1F2B5DF2E0}">
      <dsp:nvSpPr>
        <dsp:cNvPr id="0" name=""/>
        <dsp:cNvSpPr/>
      </dsp:nvSpPr>
      <dsp:spPr>
        <a:xfrm>
          <a:off x="3279071" y="3042377"/>
          <a:ext cx="1023492" cy="589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Вокруг глаз, рта и анального отверстия</a:t>
          </a:r>
          <a:endParaRPr lang="ru-RU" sz="1100" kern="1200" dirty="0"/>
        </a:p>
      </dsp:txBody>
      <dsp:txXfrm>
        <a:off x="3296327" y="3059633"/>
        <a:ext cx="988980" cy="5546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A2369E-0FC8-4FDC-BEB1-B84CBBB4693D}">
      <dsp:nvSpPr>
        <dsp:cNvPr id="0" name=""/>
        <dsp:cNvSpPr/>
      </dsp:nvSpPr>
      <dsp:spPr>
        <a:xfrm>
          <a:off x="3198908" y="3338568"/>
          <a:ext cx="91440" cy="3902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02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4CAB1-9F35-475C-9B15-DA7BB195BD01}">
      <dsp:nvSpPr>
        <dsp:cNvPr id="0" name=""/>
        <dsp:cNvSpPr/>
      </dsp:nvSpPr>
      <dsp:spPr>
        <a:xfrm>
          <a:off x="3198908" y="2096256"/>
          <a:ext cx="91440" cy="3902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02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D288F4-1FF3-4FD0-B7CA-74BC183CD86E}">
      <dsp:nvSpPr>
        <dsp:cNvPr id="0" name=""/>
        <dsp:cNvSpPr/>
      </dsp:nvSpPr>
      <dsp:spPr>
        <a:xfrm>
          <a:off x="2193534" y="853945"/>
          <a:ext cx="1051094" cy="390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943"/>
              </a:lnTo>
              <a:lnTo>
                <a:pt x="1051094" y="265943"/>
              </a:lnTo>
              <a:lnTo>
                <a:pt x="1051094" y="3902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D19758-B969-4002-9D1B-992191BFA444}">
      <dsp:nvSpPr>
        <dsp:cNvPr id="0" name=""/>
        <dsp:cNvSpPr/>
      </dsp:nvSpPr>
      <dsp:spPr>
        <a:xfrm>
          <a:off x="1096719" y="3338568"/>
          <a:ext cx="91440" cy="3902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02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71B353-9974-4604-9371-FAD6237F25AA}">
      <dsp:nvSpPr>
        <dsp:cNvPr id="0" name=""/>
        <dsp:cNvSpPr/>
      </dsp:nvSpPr>
      <dsp:spPr>
        <a:xfrm>
          <a:off x="1096719" y="2096256"/>
          <a:ext cx="91440" cy="3902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02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D14E1D-8318-448C-977E-64805F4943E1}">
      <dsp:nvSpPr>
        <dsp:cNvPr id="0" name=""/>
        <dsp:cNvSpPr/>
      </dsp:nvSpPr>
      <dsp:spPr>
        <a:xfrm>
          <a:off x="1142439" y="853945"/>
          <a:ext cx="1051094" cy="390249"/>
        </a:xfrm>
        <a:custGeom>
          <a:avLst/>
          <a:gdLst/>
          <a:ahLst/>
          <a:cxnLst/>
          <a:rect l="0" t="0" r="0" b="0"/>
          <a:pathLst>
            <a:path>
              <a:moveTo>
                <a:pt x="1051094" y="0"/>
              </a:moveTo>
              <a:lnTo>
                <a:pt x="1051094" y="265943"/>
              </a:lnTo>
              <a:lnTo>
                <a:pt x="0" y="265943"/>
              </a:lnTo>
              <a:lnTo>
                <a:pt x="0" y="3902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B43ECF-EFE9-415F-8F49-A2D96A3A9F05}">
      <dsp:nvSpPr>
        <dsp:cNvPr id="0" name=""/>
        <dsp:cNvSpPr/>
      </dsp:nvSpPr>
      <dsp:spPr>
        <a:xfrm>
          <a:off x="1522618" y="1882"/>
          <a:ext cx="1341830" cy="852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F6FD47-366C-47B0-A8E6-75CD11ECA23F}">
      <dsp:nvSpPr>
        <dsp:cNvPr id="0" name=""/>
        <dsp:cNvSpPr/>
      </dsp:nvSpPr>
      <dsp:spPr>
        <a:xfrm>
          <a:off x="1671711" y="143520"/>
          <a:ext cx="1341830" cy="8520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Какая бывает работа?</a:t>
          </a:r>
          <a:endParaRPr lang="ru-RU" sz="1400" b="1" kern="1200" dirty="0"/>
        </a:p>
      </dsp:txBody>
      <dsp:txXfrm>
        <a:off x="1696667" y="168476"/>
        <a:ext cx="1291918" cy="802150"/>
      </dsp:txXfrm>
    </dsp:sp>
    <dsp:sp modelId="{7CEBB15B-ABF1-4577-9C56-4DBDF5CD240E}">
      <dsp:nvSpPr>
        <dsp:cNvPr id="0" name=""/>
        <dsp:cNvSpPr/>
      </dsp:nvSpPr>
      <dsp:spPr>
        <a:xfrm>
          <a:off x="471524" y="1244194"/>
          <a:ext cx="1341830" cy="852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D1F41F-C80F-4B79-875E-B0CFF92874C8}">
      <dsp:nvSpPr>
        <dsp:cNvPr id="0" name=""/>
        <dsp:cNvSpPr/>
      </dsp:nvSpPr>
      <dsp:spPr>
        <a:xfrm>
          <a:off x="620616" y="1385831"/>
          <a:ext cx="1341830" cy="8520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Статическая </a:t>
          </a:r>
          <a:endParaRPr lang="ru-RU" sz="1400" b="1" kern="1200" dirty="0"/>
        </a:p>
      </dsp:txBody>
      <dsp:txXfrm>
        <a:off x="645572" y="1410787"/>
        <a:ext cx="1291918" cy="802150"/>
      </dsp:txXfrm>
    </dsp:sp>
    <dsp:sp modelId="{1257FC54-DE38-4809-AE05-DDE7E878E56A}">
      <dsp:nvSpPr>
        <dsp:cNvPr id="0" name=""/>
        <dsp:cNvSpPr/>
      </dsp:nvSpPr>
      <dsp:spPr>
        <a:xfrm>
          <a:off x="144057" y="2486505"/>
          <a:ext cx="1996764" cy="852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E62C07-6C06-4CF3-BC3C-9B4BAC2BF6CD}">
      <dsp:nvSpPr>
        <dsp:cNvPr id="0" name=""/>
        <dsp:cNvSpPr/>
      </dsp:nvSpPr>
      <dsp:spPr>
        <a:xfrm>
          <a:off x="293149" y="2628143"/>
          <a:ext cx="1996764" cy="8520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Активная фиксация органов относительно друг друга и придание определенного положения телу, </a:t>
          </a:r>
          <a:r>
            <a:rPr lang="ru-RU" sz="1000" u="sng" kern="1200" dirty="0" smtClean="0"/>
            <a:t>при этом мышца развивает напряжение без изменения длины</a:t>
          </a:r>
          <a:endParaRPr lang="ru-RU" sz="1000" u="sng" kern="1200" dirty="0"/>
        </a:p>
      </dsp:txBody>
      <dsp:txXfrm>
        <a:off x="318105" y="2653099"/>
        <a:ext cx="1946852" cy="802150"/>
      </dsp:txXfrm>
    </dsp:sp>
    <dsp:sp modelId="{08C02F39-D1DD-423D-8EF7-7981FAC357CC}">
      <dsp:nvSpPr>
        <dsp:cNvPr id="0" name=""/>
        <dsp:cNvSpPr/>
      </dsp:nvSpPr>
      <dsp:spPr>
        <a:xfrm>
          <a:off x="471524" y="3728817"/>
          <a:ext cx="1341830" cy="852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EBE1D6-82FB-41B3-A69C-6A2847EE4769}">
      <dsp:nvSpPr>
        <dsp:cNvPr id="0" name=""/>
        <dsp:cNvSpPr/>
      </dsp:nvSpPr>
      <dsp:spPr>
        <a:xfrm>
          <a:off x="620616" y="3870454"/>
          <a:ext cx="1341830" cy="8520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Удержание груза, позы</a:t>
          </a:r>
          <a:endParaRPr lang="ru-RU" sz="1100" kern="1200" dirty="0"/>
        </a:p>
      </dsp:txBody>
      <dsp:txXfrm>
        <a:off x="645572" y="3895410"/>
        <a:ext cx="1291918" cy="802150"/>
      </dsp:txXfrm>
    </dsp:sp>
    <dsp:sp modelId="{0F72B6AD-3F19-426C-BC93-7B437F4ABE8C}">
      <dsp:nvSpPr>
        <dsp:cNvPr id="0" name=""/>
        <dsp:cNvSpPr/>
      </dsp:nvSpPr>
      <dsp:spPr>
        <a:xfrm>
          <a:off x="2573713" y="1244194"/>
          <a:ext cx="1341830" cy="852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2034F1-8234-4FE8-AF55-56E161796862}">
      <dsp:nvSpPr>
        <dsp:cNvPr id="0" name=""/>
        <dsp:cNvSpPr/>
      </dsp:nvSpPr>
      <dsp:spPr>
        <a:xfrm>
          <a:off x="2722805" y="1385831"/>
          <a:ext cx="1341830" cy="8520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Динамическая</a:t>
          </a:r>
          <a:r>
            <a:rPr lang="ru-RU" sz="1400" kern="1200" dirty="0" smtClean="0"/>
            <a:t> </a:t>
          </a:r>
          <a:endParaRPr lang="ru-RU" sz="1400" kern="1200" dirty="0"/>
        </a:p>
      </dsp:txBody>
      <dsp:txXfrm>
        <a:off x="2747761" y="1410787"/>
        <a:ext cx="1291918" cy="802150"/>
      </dsp:txXfrm>
    </dsp:sp>
    <dsp:sp modelId="{3DB965A4-0ADA-43A3-99A8-6FA8D205C0AF}">
      <dsp:nvSpPr>
        <dsp:cNvPr id="0" name=""/>
        <dsp:cNvSpPr/>
      </dsp:nvSpPr>
      <dsp:spPr>
        <a:xfrm>
          <a:off x="2439006" y="2486505"/>
          <a:ext cx="1611243" cy="852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38A41-C50A-4B70-B558-3BFD933E02A3}">
      <dsp:nvSpPr>
        <dsp:cNvPr id="0" name=""/>
        <dsp:cNvSpPr/>
      </dsp:nvSpPr>
      <dsp:spPr>
        <a:xfrm>
          <a:off x="2588099" y="2628143"/>
          <a:ext cx="1611243" cy="8520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Смещение одних органов относительно других и перемещение тела в пространстве, </a:t>
          </a:r>
          <a:r>
            <a:rPr lang="ru-RU" sz="1000" u="sng" kern="1200" dirty="0" smtClean="0"/>
            <a:t>при этом мышца изменяет длину и толщину</a:t>
          </a:r>
          <a:endParaRPr lang="ru-RU" sz="1000" u="sng" kern="1200" dirty="0"/>
        </a:p>
      </dsp:txBody>
      <dsp:txXfrm>
        <a:off x="2613055" y="2653099"/>
        <a:ext cx="1561331" cy="802150"/>
      </dsp:txXfrm>
    </dsp:sp>
    <dsp:sp modelId="{D5371B56-8374-4673-8124-775D998AFD71}">
      <dsp:nvSpPr>
        <dsp:cNvPr id="0" name=""/>
        <dsp:cNvSpPr/>
      </dsp:nvSpPr>
      <dsp:spPr>
        <a:xfrm>
          <a:off x="2573713" y="3728817"/>
          <a:ext cx="1341830" cy="852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D77174-FC0E-4628-8A2D-F361E52A55D4}">
      <dsp:nvSpPr>
        <dsp:cNvPr id="0" name=""/>
        <dsp:cNvSpPr/>
      </dsp:nvSpPr>
      <dsp:spPr>
        <a:xfrm>
          <a:off x="2722805" y="3870454"/>
          <a:ext cx="1341830" cy="8520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Бег, езда на велосипеде</a:t>
          </a:r>
          <a:endParaRPr lang="ru-RU" sz="1100" kern="1200" dirty="0"/>
        </a:p>
      </dsp:txBody>
      <dsp:txXfrm>
        <a:off x="2747761" y="3895410"/>
        <a:ext cx="1291918" cy="8021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54502-93B0-44B0-BBCE-1A2F1CB3F3E2}">
      <dsp:nvSpPr>
        <dsp:cNvPr id="0" name=""/>
        <dsp:cNvSpPr/>
      </dsp:nvSpPr>
      <dsp:spPr>
        <a:xfrm>
          <a:off x="0" y="3029523"/>
          <a:ext cx="8686800" cy="123345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/>
        </a:p>
      </dsp:txBody>
      <dsp:txXfrm>
        <a:off x="0" y="3029523"/>
        <a:ext cx="2606040" cy="1233457"/>
      </dsp:txXfrm>
    </dsp:sp>
    <dsp:sp modelId="{97D6BD82-C8BF-452C-885E-1FB3C5A5EE8D}">
      <dsp:nvSpPr>
        <dsp:cNvPr id="0" name=""/>
        <dsp:cNvSpPr/>
      </dsp:nvSpPr>
      <dsp:spPr>
        <a:xfrm>
          <a:off x="0" y="1590489"/>
          <a:ext cx="8686800" cy="123345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 dirty="0"/>
        </a:p>
      </dsp:txBody>
      <dsp:txXfrm>
        <a:off x="0" y="1590489"/>
        <a:ext cx="2606040" cy="1233457"/>
      </dsp:txXfrm>
    </dsp:sp>
    <dsp:sp modelId="{97624516-0029-4228-8578-A96862C47C40}">
      <dsp:nvSpPr>
        <dsp:cNvPr id="0" name=""/>
        <dsp:cNvSpPr/>
      </dsp:nvSpPr>
      <dsp:spPr>
        <a:xfrm>
          <a:off x="0" y="151455"/>
          <a:ext cx="8686800" cy="123345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/>
        </a:p>
      </dsp:txBody>
      <dsp:txXfrm>
        <a:off x="0" y="151455"/>
        <a:ext cx="2606040" cy="1233457"/>
      </dsp:txXfrm>
    </dsp:sp>
    <dsp:sp modelId="{6411E2D6-1998-47E5-A3D3-BB1542F1FAE4}">
      <dsp:nvSpPr>
        <dsp:cNvPr id="0" name=""/>
        <dsp:cNvSpPr/>
      </dsp:nvSpPr>
      <dsp:spPr>
        <a:xfrm>
          <a:off x="4714032" y="254243"/>
          <a:ext cx="1541822" cy="10278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 мышцах расположены</a:t>
          </a:r>
          <a:endParaRPr lang="ru-RU" sz="1600" kern="1200" dirty="0"/>
        </a:p>
      </dsp:txBody>
      <dsp:txXfrm>
        <a:off x="4744138" y="284349"/>
        <a:ext cx="1481610" cy="967669"/>
      </dsp:txXfrm>
    </dsp:sp>
    <dsp:sp modelId="{6A8F4B03-F542-40EA-B73F-0C6A9F83CE2C}">
      <dsp:nvSpPr>
        <dsp:cNvPr id="0" name=""/>
        <dsp:cNvSpPr/>
      </dsp:nvSpPr>
      <dsp:spPr>
        <a:xfrm>
          <a:off x="3379403" y="1282125"/>
          <a:ext cx="2105539" cy="411152"/>
        </a:xfrm>
        <a:custGeom>
          <a:avLst/>
          <a:gdLst/>
          <a:ahLst/>
          <a:cxnLst/>
          <a:rect l="0" t="0" r="0" b="0"/>
          <a:pathLst>
            <a:path>
              <a:moveTo>
                <a:pt x="2105539" y="0"/>
              </a:moveTo>
              <a:lnTo>
                <a:pt x="2105539" y="205576"/>
              </a:lnTo>
              <a:lnTo>
                <a:pt x="0" y="205576"/>
              </a:lnTo>
              <a:lnTo>
                <a:pt x="0" y="4111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22637B-BF59-4BFB-B63F-ADADEF95ED2E}">
      <dsp:nvSpPr>
        <dsp:cNvPr id="0" name=""/>
        <dsp:cNvSpPr/>
      </dsp:nvSpPr>
      <dsp:spPr>
        <a:xfrm>
          <a:off x="2608492" y="1693277"/>
          <a:ext cx="1541822" cy="10278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Кровеносные сосуды</a:t>
          </a:r>
          <a:endParaRPr lang="ru-RU" sz="1800" b="1" kern="1200" dirty="0"/>
        </a:p>
      </dsp:txBody>
      <dsp:txXfrm>
        <a:off x="2638598" y="1723383"/>
        <a:ext cx="1481610" cy="967669"/>
      </dsp:txXfrm>
    </dsp:sp>
    <dsp:sp modelId="{F3DF84FC-EB75-4572-B36A-E2C2F0C26AD1}">
      <dsp:nvSpPr>
        <dsp:cNvPr id="0" name=""/>
        <dsp:cNvSpPr/>
      </dsp:nvSpPr>
      <dsp:spPr>
        <a:xfrm>
          <a:off x="3333683" y="2721159"/>
          <a:ext cx="91440" cy="4111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115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F25D05-BF65-48CD-B27C-863859C35E83}">
      <dsp:nvSpPr>
        <dsp:cNvPr id="0" name=""/>
        <dsp:cNvSpPr/>
      </dsp:nvSpPr>
      <dsp:spPr>
        <a:xfrm>
          <a:off x="2608492" y="3132311"/>
          <a:ext cx="1541822" cy="10278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Кровь обеспечивает поступление кислорода и питательных веществ и уносит продукты распада</a:t>
          </a:r>
          <a:endParaRPr lang="ru-RU" sz="1200" kern="1200" dirty="0"/>
        </a:p>
      </dsp:txBody>
      <dsp:txXfrm>
        <a:off x="2638598" y="3162417"/>
        <a:ext cx="1481610" cy="967669"/>
      </dsp:txXfrm>
    </dsp:sp>
    <dsp:sp modelId="{1273A150-4C65-4267-A393-ED3BD930E1DB}">
      <dsp:nvSpPr>
        <dsp:cNvPr id="0" name=""/>
        <dsp:cNvSpPr/>
      </dsp:nvSpPr>
      <dsp:spPr>
        <a:xfrm>
          <a:off x="5391176" y="1282125"/>
          <a:ext cx="91440" cy="411152"/>
        </a:xfrm>
        <a:custGeom>
          <a:avLst/>
          <a:gdLst/>
          <a:ahLst/>
          <a:cxnLst/>
          <a:rect l="0" t="0" r="0" b="0"/>
          <a:pathLst>
            <a:path>
              <a:moveTo>
                <a:pt x="93767" y="0"/>
              </a:moveTo>
              <a:lnTo>
                <a:pt x="93767" y="205576"/>
              </a:lnTo>
              <a:lnTo>
                <a:pt x="45720" y="205576"/>
              </a:lnTo>
              <a:lnTo>
                <a:pt x="45720" y="4111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67FEDC-A6C6-44D1-B015-3912212CE0C6}">
      <dsp:nvSpPr>
        <dsp:cNvPr id="0" name=""/>
        <dsp:cNvSpPr/>
      </dsp:nvSpPr>
      <dsp:spPr>
        <a:xfrm>
          <a:off x="4612861" y="1693277"/>
          <a:ext cx="1648069" cy="10278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Лимфатические сосуды</a:t>
          </a:r>
          <a:endParaRPr lang="ru-RU" sz="1800" b="1" kern="1200" dirty="0"/>
        </a:p>
      </dsp:txBody>
      <dsp:txXfrm>
        <a:off x="4642967" y="1723383"/>
        <a:ext cx="1587857" cy="967669"/>
      </dsp:txXfrm>
    </dsp:sp>
    <dsp:sp modelId="{43BE109B-687E-4E23-AC7A-45167D94AF17}">
      <dsp:nvSpPr>
        <dsp:cNvPr id="0" name=""/>
        <dsp:cNvSpPr/>
      </dsp:nvSpPr>
      <dsp:spPr>
        <a:xfrm>
          <a:off x="5391176" y="2721159"/>
          <a:ext cx="91440" cy="4111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115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55DFC7-4D2B-4FEC-8F71-BD79CD8B08B9}">
      <dsp:nvSpPr>
        <dsp:cNvPr id="0" name=""/>
        <dsp:cNvSpPr/>
      </dsp:nvSpPr>
      <dsp:spPr>
        <a:xfrm>
          <a:off x="4665985" y="3132311"/>
          <a:ext cx="1541822" cy="10278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Способствуют дополнительному оттоку жидкости  от мышц</a:t>
          </a:r>
          <a:endParaRPr lang="ru-RU" sz="1200" kern="1200" dirty="0"/>
        </a:p>
      </dsp:txBody>
      <dsp:txXfrm>
        <a:off x="4696091" y="3162417"/>
        <a:ext cx="1481610" cy="967669"/>
      </dsp:txXfrm>
    </dsp:sp>
    <dsp:sp modelId="{575DB371-36CA-4C79-BC2E-D1D394426D4A}">
      <dsp:nvSpPr>
        <dsp:cNvPr id="0" name=""/>
        <dsp:cNvSpPr/>
      </dsp:nvSpPr>
      <dsp:spPr>
        <a:xfrm>
          <a:off x="5484943" y="1282125"/>
          <a:ext cx="2105539" cy="411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576"/>
              </a:lnTo>
              <a:lnTo>
                <a:pt x="2105539" y="205576"/>
              </a:lnTo>
              <a:lnTo>
                <a:pt x="2105539" y="4111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93EB62-DDC2-449C-AAD3-CF6963E92CB3}">
      <dsp:nvSpPr>
        <dsp:cNvPr id="0" name=""/>
        <dsp:cNvSpPr/>
      </dsp:nvSpPr>
      <dsp:spPr>
        <a:xfrm>
          <a:off x="6819571" y="1693277"/>
          <a:ext cx="1541822" cy="10278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Нервные окончания</a:t>
          </a:r>
          <a:endParaRPr lang="ru-RU" sz="1800" b="1" kern="1200" dirty="0"/>
        </a:p>
      </dsp:txBody>
      <dsp:txXfrm>
        <a:off x="6849677" y="1723383"/>
        <a:ext cx="1481610" cy="967669"/>
      </dsp:txXfrm>
    </dsp:sp>
    <dsp:sp modelId="{0F749D9B-8934-42DD-9B66-8D60ED7C9B7E}">
      <dsp:nvSpPr>
        <dsp:cNvPr id="0" name=""/>
        <dsp:cNvSpPr/>
      </dsp:nvSpPr>
      <dsp:spPr>
        <a:xfrm>
          <a:off x="7544762" y="2721159"/>
          <a:ext cx="91440" cy="4111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115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BF74DC-1407-45B2-87C0-28F69E1FA32B}">
      <dsp:nvSpPr>
        <dsp:cNvPr id="0" name=""/>
        <dsp:cNvSpPr/>
      </dsp:nvSpPr>
      <dsp:spPr>
        <a:xfrm>
          <a:off x="6670353" y="3132311"/>
          <a:ext cx="1840257" cy="12421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1. Рецепторы </a:t>
          </a:r>
          <a:r>
            <a:rPr lang="ru-RU" sz="1200" kern="1200" dirty="0" smtClean="0"/>
            <a:t>– воспринимают степень растяжения  и сокращения мышц.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2. </a:t>
          </a:r>
          <a:r>
            <a:rPr lang="ru-RU" sz="1200" b="1" kern="1200" dirty="0" smtClean="0"/>
            <a:t>Эффекторы – </a:t>
          </a:r>
          <a:r>
            <a:rPr lang="ru-RU" sz="1200" b="0" kern="1200" dirty="0" smtClean="0"/>
            <a:t>получают команды из ЦНС.</a:t>
          </a:r>
          <a:endParaRPr lang="ru-RU" sz="1200" b="0" kern="1200" dirty="0"/>
        </a:p>
      </dsp:txBody>
      <dsp:txXfrm>
        <a:off x="6706736" y="3168694"/>
        <a:ext cx="1767491" cy="11694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FA3EF-7F3C-4AA7-A687-24C0443465FC}">
      <dsp:nvSpPr>
        <dsp:cNvPr id="0" name=""/>
        <dsp:cNvSpPr/>
      </dsp:nvSpPr>
      <dsp:spPr>
        <a:xfrm>
          <a:off x="3153102" y="2234577"/>
          <a:ext cx="511453" cy="243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873"/>
              </a:lnTo>
              <a:lnTo>
                <a:pt x="511453" y="165873"/>
              </a:lnTo>
              <a:lnTo>
                <a:pt x="511453" y="2434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B20DDA-E353-410C-BA5F-8FF19270B961}">
      <dsp:nvSpPr>
        <dsp:cNvPr id="0" name=""/>
        <dsp:cNvSpPr/>
      </dsp:nvSpPr>
      <dsp:spPr>
        <a:xfrm>
          <a:off x="2641648" y="2234577"/>
          <a:ext cx="511453" cy="243405"/>
        </a:xfrm>
        <a:custGeom>
          <a:avLst/>
          <a:gdLst/>
          <a:ahLst/>
          <a:cxnLst/>
          <a:rect l="0" t="0" r="0" b="0"/>
          <a:pathLst>
            <a:path>
              <a:moveTo>
                <a:pt x="511453" y="0"/>
              </a:moveTo>
              <a:lnTo>
                <a:pt x="511453" y="165873"/>
              </a:lnTo>
              <a:lnTo>
                <a:pt x="0" y="165873"/>
              </a:lnTo>
              <a:lnTo>
                <a:pt x="0" y="2434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B7ED1B-6E9F-4D6C-B0A3-A92E6BC5B401}">
      <dsp:nvSpPr>
        <dsp:cNvPr id="0" name=""/>
        <dsp:cNvSpPr/>
      </dsp:nvSpPr>
      <dsp:spPr>
        <a:xfrm>
          <a:off x="2203637" y="1459724"/>
          <a:ext cx="949465" cy="243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873"/>
              </a:lnTo>
              <a:lnTo>
                <a:pt x="949465" y="165873"/>
              </a:lnTo>
              <a:lnTo>
                <a:pt x="949465" y="2434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A8C3B2-0C66-48D4-AA6D-AEC1E53EAB71}">
      <dsp:nvSpPr>
        <dsp:cNvPr id="0" name=""/>
        <dsp:cNvSpPr/>
      </dsp:nvSpPr>
      <dsp:spPr>
        <a:xfrm>
          <a:off x="1018828" y="2234577"/>
          <a:ext cx="511453" cy="243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873"/>
              </a:lnTo>
              <a:lnTo>
                <a:pt x="511453" y="165873"/>
              </a:lnTo>
              <a:lnTo>
                <a:pt x="511453" y="2434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6F56CA-9123-4B18-82ED-C7A2149297A9}">
      <dsp:nvSpPr>
        <dsp:cNvPr id="0" name=""/>
        <dsp:cNvSpPr/>
      </dsp:nvSpPr>
      <dsp:spPr>
        <a:xfrm>
          <a:off x="418916" y="2234577"/>
          <a:ext cx="599912" cy="243405"/>
        </a:xfrm>
        <a:custGeom>
          <a:avLst/>
          <a:gdLst/>
          <a:ahLst/>
          <a:cxnLst/>
          <a:rect l="0" t="0" r="0" b="0"/>
          <a:pathLst>
            <a:path>
              <a:moveTo>
                <a:pt x="599912" y="0"/>
              </a:moveTo>
              <a:lnTo>
                <a:pt x="599912" y="165873"/>
              </a:lnTo>
              <a:lnTo>
                <a:pt x="0" y="165873"/>
              </a:lnTo>
              <a:lnTo>
                <a:pt x="0" y="2434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94A87D-863B-4A9E-AB7B-003FF368D9CF}">
      <dsp:nvSpPr>
        <dsp:cNvPr id="0" name=""/>
        <dsp:cNvSpPr/>
      </dsp:nvSpPr>
      <dsp:spPr>
        <a:xfrm>
          <a:off x="1018828" y="1459724"/>
          <a:ext cx="1184808" cy="243405"/>
        </a:xfrm>
        <a:custGeom>
          <a:avLst/>
          <a:gdLst/>
          <a:ahLst/>
          <a:cxnLst/>
          <a:rect l="0" t="0" r="0" b="0"/>
          <a:pathLst>
            <a:path>
              <a:moveTo>
                <a:pt x="1184808" y="0"/>
              </a:moveTo>
              <a:lnTo>
                <a:pt x="1184808" y="165873"/>
              </a:lnTo>
              <a:lnTo>
                <a:pt x="0" y="165873"/>
              </a:lnTo>
              <a:lnTo>
                <a:pt x="0" y="2434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CF5BB-7ECE-479D-A175-41957FEC4DA1}">
      <dsp:nvSpPr>
        <dsp:cNvPr id="0" name=""/>
        <dsp:cNvSpPr/>
      </dsp:nvSpPr>
      <dsp:spPr>
        <a:xfrm>
          <a:off x="1347170" y="928277"/>
          <a:ext cx="1712932" cy="531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2BEBA-C6FD-4262-BA56-F0FA24CE2C43}">
      <dsp:nvSpPr>
        <dsp:cNvPr id="0" name=""/>
        <dsp:cNvSpPr/>
      </dsp:nvSpPr>
      <dsp:spPr>
        <a:xfrm>
          <a:off x="1440162" y="1016619"/>
          <a:ext cx="1712932" cy="5314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Регуляция мышечного сокращения</a:t>
          </a:r>
          <a:endParaRPr lang="ru-RU" sz="1400" kern="1200" dirty="0"/>
        </a:p>
      </dsp:txBody>
      <dsp:txXfrm>
        <a:off x="1455728" y="1032185"/>
        <a:ext cx="1681800" cy="500314"/>
      </dsp:txXfrm>
    </dsp:sp>
    <dsp:sp modelId="{E90F7775-2A31-4292-8852-FAE6F8745A27}">
      <dsp:nvSpPr>
        <dsp:cNvPr id="0" name=""/>
        <dsp:cNvSpPr/>
      </dsp:nvSpPr>
      <dsp:spPr>
        <a:xfrm>
          <a:off x="600366" y="1703130"/>
          <a:ext cx="836924" cy="531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E76992-A793-45ED-BFBE-BDB313CC7561}">
      <dsp:nvSpPr>
        <dsp:cNvPr id="0" name=""/>
        <dsp:cNvSpPr/>
      </dsp:nvSpPr>
      <dsp:spPr>
        <a:xfrm>
          <a:off x="693358" y="1791472"/>
          <a:ext cx="836924" cy="5314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Нервная </a:t>
          </a:r>
          <a:endParaRPr lang="ru-RU" sz="1400" kern="1200" dirty="0"/>
        </a:p>
      </dsp:txBody>
      <dsp:txXfrm>
        <a:off x="708924" y="1807038"/>
        <a:ext cx="805792" cy="500314"/>
      </dsp:txXfrm>
    </dsp:sp>
    <dsp:sp modelId="{2702ED88-BF59-4E07-8947-DB9358390162}">
      <dsp:nvSpPr>
        <dsp:cNvPr id="0" name=""/>
        <dsp:cNvSpPr/>
      </dsp:nvSpPr>
      <dsp:spPr>
        <a:xfrm>
          <a:off x="454" y="2477982"/>
          <a:ext cx="836924" cy="531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94F7EF-88E7-4655-BF50-2222537AB84C}">
      <dsp:nvSpPr>
        <dsp:cNvPr id="0" name=""/>
        <dsp:cNvSpPr/>
      </dsp:nvSpPr>
      <dsp:spPr>
        <a:xfrm>
          <a:off x="93445" y="2566324"/>
          <a:ext cx="836924" cy="5314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Произвольная </a:t>
          </a:r>
          <a:endParaRPr lang="ru-RU" sz="900" kern="1200" dirty="0"/>
        </a:p>
      </dsp:txBody>
      <dsp:txXfrm>
        <a:off x="109011" y="2581890"/>
        <a:ext cx="805792" cy="500314"/>
      </dsp:txXfrm>
    </dsp:sp>
    <dsp:sp modelId="{D158EB9A-4725-460C-AC46-C3F89231CE1B}">
      <dsp:nvSpPr>
        <dsp:cNvPr id="0" name=""/>
        <dsp:cNvSpPr/>
      </dsp:nvSpPr>
      <dsp:spPr>
        <a:xfrm>
          <a:off x="1023361" y="2477982"/>
          <a:ext cx="1013841" cy="5693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43C254-6C93-4257-AC6F-E38F852728BC}">
      <dsp:nvSpPr>
        <dsp:cNvPr id="0" name=""/>
        <dsp:cNvSpPr/>
      </dsp:nvSpPr>
      <dsp:spPr>
        <a:xfrm>
          <a:off x="1116353" y="2566324"/>
          <a:ext cx="1013841" cy="569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Непроизвольная</a:t>
          </a:r>
          <a:r>
            <a:rPr lang="ru-RU" sz="800" kern="1200" dirty="0" smtClean="0"/>
            <a:t> </a:t>
          </a:r>
          <a:endParaRPr lang="ru-RU" sz="800" kern="1200" dirty="0"/>
        </a:p>
      </dsp:txBody>
      <dsp:txXfrm>
        <a:off x="1133030" y="2583001"/>
        <a:ext cx="980487" cy="536043"/>
      </dsp:txXfrm>
    </dsp:sp>
    <dsp:sp modelId="{FE839ABE-3285-49B2-BCF0-7FB9ADFE26B8}">
      <dsp:nvSpPr>
        <dsp:cNvPr id="0" name=""/>
        <dsp:cNvSpPr/>
      </dsp:nvSpPr>
      <dsp:spPr>
        <a:xfrm>
          <a:off x="2499297" y="1703130"/>
          <a:ext cx="1307610" cy="531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88D44-3173-4D9D-8448-D841FF0AB847}">
      <dsp:nvSpPr>
        <dsp:cNvPr id="0" name=""/>
        <dsp:cNvSpPr/>
      </dsp:nvSpPr>
      <dsp:spPr>
        <a:xfrm>
          <a:off x="2592288" y="1791472"/>
          <a:ext cx="1307610" cy="5314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Гуморальная </a:t>
          </a:r>
          <a:endParaRPr lang="ru-RU" sz="1400" kern="1200" dirty="0"/>
        </a:p>
      </dsp:txBody>
      <dsp:txXfrm>
        <a:off x="2607854" y="1807038"/>
        <a:ext cx="1276478" cy="500314"/>
      </dsp:txXfrm>
    </dsp:sp>
    <dsp:sp modelId="{407029F0-CD72-4B6E-94A9-2F710DF2E4DA}">
      <dsp:nvSpPr>
        <dsp:cNvPr id="0" name=""/>
        <dsp:cNvSpPr/>
      </dsp:nvSpPr>
      <dsp:spPr>
        <a:xfrm>
          <a:off x="2223186" y="2477982"/>
          <a:ext cx="836924" cy="531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B4A157-7ABD-4028-A8EC-F4DBFC01ADA9}">
      <dsp:nvSpPr>
        <dsp:cNvPr id="0" name=""/>
        <dsp:cNvSpPr/>
      </dsp:nvSpPr>
      <dsp:spPr>
        <a:xfrm>
          <a:off x="2316178" y="2566324"/>
          <a:ext cx="836924" cy="5314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Ионы </a:t>
          </a:r>
          <a:r>
            <a:rPr lang="ru-RU" sz="1200" kern="1200" dirty="0" err="1" smtClean="0"/>
            <a:t>Са</a:t>
          </a:r>
          <a:endParaRPr lang="ru-RU" sz="1200" kern="1200" dirty="0"/>
        </a:p>
      </dsp:txBody>
      <dsp:txXfrm>
        <a:off x="2331744" y="2581890"/>
        <a:ext cx="805792" cy="500314"/>
      </dsp:txXfrm>
    </dsp:sp>
    <dsp:sp modelId="{4A144F41-C864-4024-8C73-FD46AD03DEE2}">
      <dsp:nvSpPr>
        <dsp:cNvPr id="0" name=""/>
        <dsp:cNvSpPr/>
      </dsp:nvSpPr>
      <dsp:spPr>
        <a:xfrm>
          <a:off x="3246093" y="2477982"/>
          <a:ext cx="836924" cy="531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FC94BA-D734-4929-A188-7B6F7858D90A}">
      <dsp:nvSpPr>
        <dsp:cNvPr id="0" name=""/>
        <dsp:cNvSpPr/>
      </dsp:nvSpPr>
      <dsp:spPr>
        <a:xfrm>
          <a:off x="3339085" y="2566324"/>
          <a:ext cx="836924" cy="5314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Молочная кислота</a:t>
          </a:r>
          <a:endParaRPr lang="ru-RU" sz="1200" kern="1200" dirty="0"/>
        </a:p>
      </dsp:txBody>
      <dsp:txXfrm>
        <a:off x="3354651" y="2581890"/>
        <a:ext cx="805792" cy="500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EFC00-FA0F-4F9B-96A5-59225C9DE8BB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21077-71CB-4AD0-A3B6-215A358351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876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AFE97-0B4C-49E9-B08E-8C10B6265BD9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29510-4029-465C-9B39-9447C2FDF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097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29510-4029-465C-9B39-9447C2FDFF8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443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для презентации!!!!!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3491880" y="548680"/>
            <a:ext cx="5029200" cy="3657600"/>
          </a:xfrm>
          <a:prstGeom prst="teardrop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Опорно-двигательный аппарат человека.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Презентация учителя биологии – Елены Леонидовны Кот</a:t>
            </a:r>
          </a:p>
          <a:p>
            <a:pPr algn="r"/>
            <a:r>
              <a:rPr lang="ru-RU" dirty="0" smtClean="0"/>
              <a:t>ГОУ СОШ № 354 Санкт-Петербурга.</a:t>
            </a:r>
          </a:p>
          <a:p>
            <a:pPr algn="r"/>
            <a:r>
              <a:rPr lang="ru-RU" dirty="0" smtClean="0"/>
              <a:t>2011.</a:t>
            </a:r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Работа мышц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124744"/>
            <a:ext cx="4191000" cy="5199856"/>
          </a:xfrm>
        </p:spPr>
        <p:txBody>
          <a:bodyPr>
            <a:noAutofit/>
          </a:bodyPr>
          <a:lstStyle/>
          <a:p>
            <a:r>
              <a:rPr lang="ru-RU" sz="1600" b="1" u="sng" dirty="0" smtClean="0"/>
              <a:t>Работа </a:t>
            </a:r>
            <a:r>
              <a:rPr lang="ru-RU" sz="1600" dirty="0" smtClean="0"/>
              <a:t>– необходимое условие существование мышц. Даже в состоянии покоя мышцы находятся в тонусе.</a:t>
            </a:r>
          </a:p>
          <a:p>
            <a:r>
              <a:rPr lang="ru-RU" sz="1600" b="1" u="sng" dirty="0" smtClean="0"/>
              <a:t>Тонус </a:t>
            </a:r>
            <a:r>
              <a:rPr lang="ru-RU" sz="1600" dirty="0" smtClean="0"/>
              <a:t>– состояние длительно удерживаемого незначительного напряжения мышц.</a:t>
            </a:r>
          </a:p>
          <a:p>
            <a:r>
              <a:rPr lang="ru-RU" sz="1600" b="1" u="sng" dirty="0" smtClean="0"/>
              <a:t>Атрофия</a:t>
            </a:r>
            <a:r>
              <a:rPr lang="ru-RU" sz="1600" dirty="0" smtClean="0"/>
              <a:t> – потеря работоспособности в результате длительной бездеятельности мышц.</a:t>
            </a:r>
          </a:p>
          <a:p>
            <a:r>
              <a:rPr lang="ru-RU" sz="1600" b="1" u="sng" dirty="0" smtClean="0"/>
              <a:t>Утомление</a:t>
            </a:r>
            <a:r>
              <a:rPr lang="ru-RU" sz="1600" dirty="0" smtClean="0"/>
              <a:t> – физиологическое состояние временного снижения работоспособности, возникающее в результате деятельности мышц.</a:t>
            </a:r>
            <a:endParaRPr lang="ru-RU" sz="1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343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работа мышц.jpg"/>
          <p:cNvPicPr>
            <a:picLocks noChangeAspect="1"/>
          </p:cNvPicPr>
          <p:nvPr/>
        </p:nvPicPr>
        <p:blipFill>
          <a:blip r:embed="rId7" cstate="print"/>
          <a:srcRect l="3846" t="9677" r="13461"/>
          <a:stretch>
            <a:fillRect/>
          </a:stretch>
        </p:blipFill>
        <p:spPr>
          <a:xfrm>
            <a:off x="611560" y="4581128"/>
            <a:ext cx="3096344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Мышечная координация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304800" y="1600200"/>
          <a:ext cx="4191000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8888"/>
                <a:gridCol w="1335112"/>
                <a:gridCol w="1397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Движение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осущест</a:t>
                      </a:r>
                      <a:endParaRPr lang="ru-RU" dirty="0" smtClean="0"/>
                    </a:p>
                    <a:p>
                      <a:pPr algn="ctr"/>
                      <a:r>
                        <a:rPr lang="ru-RU" dirty="0" err="1" smtClean="0"/>
                        <a:t>вляют</a:t>
                      </a:r>
                      <a:r>
                        <a:rPr lang="ru-RU" dirty="0" smtClean="0"/>
                        <a:t> мышцы,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расположенные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Сгибание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Сгибатели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Спереди от сустава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Разгибание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Разгибатели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Сзади от сустава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Отведение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Абдукторы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Снаружи от сустава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Приведение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Аддукторы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Внутри от сустава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Вращение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Ротаторы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Косо или поперечно по отношению к вертикальной</a:t>
                      </a:r>
                      <a:r>
                        <a:rPr lang="ru-RU" sz="1600" baseline="0" dirty="0" smtClean="0"/>
                        <a:t> оси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600" b="1" u="sng" dirty="0" smtClean="0"/>
              <a:t>Синергисты </a:t>
            </a:r>
            <a:r>
              <a:rPr lang="ru-RU" sz="1600" dirty="0" smtClean="0"/>
              <a:t>– мышцы, выполняющие одно и то же движение.</a:t>
            </a:r>
          </a:p>
          <a:p>
            <a:r>
              <a:rPr lang="ru-RU" sz="1600" b="1" u="sng" dirty="0" smtClean="0"/>
              <a:t>Антагонисты</a:t>
            </a:r>
            <a:r>
              <a:rPr lang="ru-RU" sz="1600" dirty="0" smtClean="0"/>
              <a:t> - мышцы, выполняющие  противоположные действия.</a:t>
            </a:r>
          </a:p>
          <a:p>
            <a:r>
              <a:rPr lang="ru-RU" sz="1600" b="1" u="sng" dirty="0" smtClean="0"/>
              <a:t>Мышечная координация </a:t>
            </a:r>
            <a:r>
              <a:rPr lang="ru-RU" sz="1600" dirty="0" smtClean="0"/>
              <a:t>-  согласованная работа мышц (при сокращении </a:t>
            </a:r>
            <a:r>
              <a:rPr lang="ru-RU" sz="1600" b="1" dirty="0" smtClean="0"/>
              <a:t>бицепса </a:t>
            </a:r>
            <a:r>
              <a:rPr lang="ru-RU" sz="1600" dirty="0" smtClean="0"/>
              <a:t>– сгибателя </a:t>
            </a:r>
            <a:r>
              <a:rPr lang="ru-RU" sz="1600" b="1" dirty="0" smtClean="0"/>
              <a:t>трицепс</a:t>
            </a:r>
            <a:r>
              <a:rPr lang="ru-RU" sz="1600" dirty="0" smtClean="0"/>
              <a:t> – разгибатель расслаблен, и наоборот).</a:t>
            </a:r>
          </a:p>
          <a:p>
            <a:endParaRPr lang="ru-RU" sz="1600" b="1" dirty="0"/>
          </a:p>
        </p:txBody>
      </p:sp>
      <p:pic>
        <p:nvPicPr>
          <p:cNvPr id="6" name="Рисунок 5" descr="мышечная координация.jpg"/>
          <p:cNvPicPr>
            <a:picLocks noChangeAspect="1"/>
          </p:cNvPicPr>
          <p:nvPr/>
        </p:nvPicPr>
        <p:blipFill>
          <a:blip r:embed="rId2" cstate="print"/>
          <a:srcRect l="94" b="26882"/>
          <a:stretch>
            <a:fillRect/>
          </a:stretch>
        </p:blipFill>
        <p:spPr>
          <a:xfrm>
            <a:off x="4932040" y="3717032"/>
            <a:ext cx="3892078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100" dirty="0" smtClean="0"/>
              <a:t>Строение и функции скелетных мышц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628800"/>
            <a:ext cx="4191000" cy="47244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1</a:t>
            </a:r>
            <a:r>
              <a:rPr lang="ru-RU" sz="2000" b="1" dirty="0" smtClean="0"/>
              <a:t>. Брюшко</a:t>
            </a:r>
            <a:r>
              <a:rPr lang="ru-RU" sz="2000" dirty="0" smtClean="0"/>
              <a:t>, покрыто фасцией (</a:t>
            </a:r>
            <a:r>
              <a:rPr lang="ru-RU" sz="1800" dirty="0" smtClean="0"/>
              <a:t>плотной соединительнотканной оболочкой)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2, 3. </a:t>
            </a:r>
            <a:r>
              <a:rPr lang="ru-RU" sz="2000" b="1" dirty="0" smtClean="0"/>
              <a:t>Сухожилия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4</a:t>
            </a:r>
            <a:r>
              <a:rPr lang="ru-RU" sz="2000" b="1" dirty="0" smtClean="0"/>
              <a:t>. Мышечное волокно </a:t>
            </a:r>
            <a:r>
              <a:rPr lang="ru-RU" sz="2000" dirty="0" smtClean="0"/>
              <a:t>(</a:t>
            </a:r>
            <a:r>
              <a:rPr lang="ru-RU" sz="1800" dirty="0" smtClean="0"/>
              <a:t>поперечнополосатая мышечная ткань)</a:t>
            </a:r>
            <a:endParaRPr lang="ru-RU" sz="1800" dirty="0"/>
          </a:p>
        </p:txBody>
      </p:sp>
      <p:pic>
        <p:nvPicPr>
          <p:cNvPr id="8" name="Рисунок 7" descr="внешнее строение мышц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645024"/>
            <a:ext cx="2788915" cy="296763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Содержимое 11" descr="мышца в поперечном разрезе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6579" t="3382" r="17106" b="8691"/>
          <a:stretch>
            <a:fillRect/>
          </a:stretch>
        </p:blipFill>
        <p:spPr>
          <a:xfrm>
            <a:off x="5364088" y="1988840"/>
            <a:ext cx="2880320" cy="3744416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Строение и функции скелетных мышц.</a:t>
            </a:r>
            <a:endParaRPr lang="ru-RU" dirty="0"/>
          </a:p>
        </p:txBody>
      </p:sp>
      <p:pic>
        <p:nvPicPr>
          <p:cNvPr id="4" name="Содержимое 3" descr="стрение мышцы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8064896" cy="5112568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нервная регуляция работы мышц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6256" y="116632"/>
            <a:ext cx="2160240" cy="306896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кровоснабжение мышц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2492896"/>
            <a:ext cx="2664296" cy="406030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Сокращение скелетных мышц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u="sng" dirty="0" smtClean="0"/>
              <a:t>Строение миофибриллы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u="sng" dirty="0" smtClean="0"/>
              <a:t>Регуляция мышечного сокращения</a:t>
            </a:r>
            <a:endParaRPr lang="ru-RU" b="1" u="sng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sz="2000" b="1" i="1" dirty="0" smtClean="0"/>
              <a:t>Миофибриллы – </a:t>
            </a:r>
            <a:r>
              <a:rPr lang="ru-RU" sz="2000" dirty="0" smtClean="0"/>
              <a:t>состоят из </a:t>
            </a:r>
            <a:r>
              <a:rPr lang="ru-RU" sz="2000" dirty="0" err="1" smtClean="0"/>
              <a:t>протофибрилл</a:t>
            </a:r>
            <a:r>
              <a:rPr lang="ru-RU" sz="2000" dirty="0" smtClean="0"/>
              <a:t>, образованных белками (актином и миозином)</a:t>
            </a:r>
          </a:p>
          <a:p>
            <a:endParaRPr lang="ru-RU" sz="2000" b="1" i="1" dirty="0"/>
          </a:p>
        </p:txBody>
      </p:sp>
      <p:pic>
        <p:nvPicPr>
          <p:cNvPr id="10" name="Содержимое 9" descr="сокращение скелетных мышц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323528" y="2780928"/>
            <a:ext cx="4289425" cy="2633707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graphicFrame>
        <p:nvGraphicFramePr>
          <p:cNvPr id="11" name="Схема 10"/>
          <p:cNvGraphicFramePr/>
          <p:nvPr/>
        </p:nvGraphicFramePr>
        <p:xfrm>
          <a:off x="4716016" y="1397000"/>
          <a:ext cx="41764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7" grpId="0" build="p"/>
      <p:bldGraphic spid="11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Проверь свои знания: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u="sng" dirty="0" smtClean="0"/>
              <a:t>Поперечно - полосатая мышечная ткань образует:</a:t>
            </a:r>
            <a:br>
              <a:rPr lang="ru-RU" u="sng" dirty="0" smtClean="0"/>
            </a:br>
            <a:r>
              <a:rPr lang="ru-RU" dirty="0" smtClean="0"/>
              <a:t>А) скелетные мышцы </a:t>
            </a:r>
            <a:br>
              <a:rPr lang="ru-RU" dirty="0" smtClean="0"/>
            </a:br>
            <a:r>
              <a:rPr lang="ru-RU" dirty="0" smtClean="0"/>
              <a:t>б) стенки полостей тела </a:t>
            </a:r>
            <a:br>
              <a:rPr lang="ru-RU" dirty="0" smtClean="0"/>
            </a:br>
            <a:r>
              <a:rPr lang="ru-RU" dirty="0" smtClean="0"/>
              <a:t>в) стенки органов пищеварения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u="sng" dirty="0" smtClean="0"/>
              <a:t>Являются ли скелетные мышцы активной частью опорно-двигательного аппарата?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А) да </a:t>
            </a:r>
            <a:br>
              <a:rPr lang="ru-RU" dirty="0" smtClean="0"/>
            </a:br>
            <a:r>
              <a:rPr lang="ru-RU" dirty="0" smtClean="0"/>
              <a:t>б)нет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u="sng" dirty="0" smtClean="0"/>
              <a:t>Из чего состоит скелетная мышца?</a:t>
            </a:r>
            <a:br>
              <a:rPr lang="ru-RU" u="sng" dirty="0" smtClean="0"/>
            </a:br>
            <a:r>
              <a:rPr lang="ru-RU" dirty="0" smtClean="0"/>
              <a:t>А) </a:t>
            </a:r>
            <a:r>
              <a:rPr lang="ru-RU" dirty="0" err="1" smtClean="0"/>
              <a:t>поперечно-полосатых</a:t>
            </a:r>
            <a:r>
              <a:rPr lang="ru-RU" dirty="0" smtClean="0"/>
              <a:t> мышечных волокон </a:t>
            </a:r>
            <a:br>
              <a:rPr lang="ru-RU" dirty="0" smtClean="0"/>
            </a:br>
            <a:r>
              <a:rPr lang="ru-RU" dirty="0" smtClean="0"/>
              <a:t>б) </a:t>
            </a:r>
            <a:r>
              <a:rPr lang="ru-RU" dirty="0" err="1" smtClean="0"/>
              <a:t>гадкомышечных</a:t>
            </a:r>
            <a:r>
              <a:rPr lang="ru-RU" dirty="0" smtClean="0"/>
              <a:t> клеток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u="sng" dirty="0" smtClean="0"/>
              <a:t>Какая из названных мышц является самой длинной в теле человека?</a:t>
            </a:r>
            <a:br>
              <a:rPr lang="ru-RU" u="sng" dirty="0" smtClean="0"/>
            </a:br>
            <a:r>
              <a:rPr lang="ru-RU" dirty="0" smtClean="0"/>
              <a:t>А) портняжная </a:t>
            </a:r>
            <a:br>
              <a:rPr lang="ru-RU" dirty="0" smtClean="0"/>
            </a:br>
            <a:r>
              <a:rPr lang="ru-RU" dirty="0" smtClean="0"/>
              <a:t>б) четырёхглавая мышца бедра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u="sng" dirty="0" smtClean="0"/>
              <a:t>Работа мышц осуществляется по принципу: </a:t>
            </a:r>
            <a:br>
              <a:rPr lang="ru-RU" u="sng" dirty="0" smtClean="0"/>
            </a:br>
            <a:r>
              <a:rPr lang="ru-RU" dirty="0" smtClean="0"/>
              <a:t>А) блока </a:t>
            </a:r>
            <a:br>
              <a:rPr lang="ru-RU" dirty="0" smtClean="0"/>
            </a:br>
            <a:r>
              <a:rPr lang="ru-RU" dirty="0" smtClean="0"/>
              <a:t>б) рычага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u="sng" dirty="0" smtClean="0"/>
              <a:t>Какую работу совершают мышцы при подъёме тяжестей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А) статическую </a:t>
            </a:r>
            <a:br>
              <a:rPr lang="ru-RU" dirty="0" smtClean="0"/>
            </a:br>
            <a:r>
              <a:rPr lang="ru-RU" dirty="0" smtClean="0"/>
              <a:t>б) динамическую </a:t>
            </a:r>
          </a:p>
          <a:p>
            <a:pPr marL="514350" lvl="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4" name="Рисунок 3" descr="вопрос.jp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4581128"/>
            <a:ext cx="1162050" cy="157276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Ответы: 1 – а; 2 – а; 3 – а; 4 – а; 5 – б; 6 – б.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>
              <a:buNone/>
            </a:pPr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Молодцы!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Опорно-двигательный аппарат</a:t>
            </a:r>
            <a:r>
              <a:rPr lang="ru-RU" sz="1400" dirty="0" smtClean="0"/>
              <a:t>, или костно-мышечная система – это комплекс образований, придающий форму и дающий опору телу человека, обеспечивающий защиту внутренних органов и передвижение организма в пространстве.</a:t>
            </a:r>
            <a:endParaRPr lang="ru-RU" sz="1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Опорно-двигательный аппарат:</a:t>
            </a:r>
          </a:p>
          <a:p>
            <a:pPr algn="ctr"/>
            <a:r>
              <a:rPr lang="ru-RU" b="1" u="sng" dirty="0" smtClean="0"/>
              <a:t>1. Активная часть</a:t>
            </a:r>
          </a:p>
          <a:p>
            <a:pPr algn="ctr">
              <a:buNone/>
            </a:pPr>
            <a:r>
              <a:rPr lang="ru-RU" sz="2800" dirty="0" smtClean="0"/>
              <a:t>(мышцы)</a:t>
            </a:r>
          </a:p>
          <a:p>
            <a:pPr algn="ctr">
              <a:buNone/>
            </a:pPr>
            <a:r>
              <a:rPr lang="ru-RU" sz="2800" dirty="0" smtClean="0"/>
              <a:t>Мышечная (мускульная система) – совокупность сократительных элементов мышечной ткани, объединенных в мышцы и связанных между собой соединительной тканью.</a:t>
            </a:r>
          </a:p>
          <a:p>
            <a:pPr algn="ctr">
              <a:buNone/>
            </a:pPr>
            <a:r>
              <a:rPr lang="ru-RU" sz="2400" dirty="0" smtClean="0"/>
              <a:t>(у человека примерно </a:t>
            </a:r>
            <a:r>
              <a:rPr lang="ru-RU" sz="2400" b="1" dirty="0" smtClean="0"/>
              <a:t>600</a:t>
            </a:r>
            <a:r>
              <a:rPr lang="ru-RU" sz="2400" dirty="0" smtClean="0"/>
              <a:t> скелетных мышц)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pic>
        <p:nvPicPr>
          <p:cNvPr id="9" name="Рисунок 8" descr="мышцы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714488"/>
            <a:ext cx="1428760" cy="1585886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u="sng" dirty="0" smtClean="0"/>
              <a:t>2. Пассивная  часть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(кости, связки, суставы, хрящи, фасции</a:t>
            </a:r>
            <a:r>
              <a:rPr lang="ru-RU" dirty="0" smtClean="0"/>
              <a:t>)</a:t>
            </a:r>
          </a:p>
          <a:p>
            <a:pPr algn="ctr"/>
            <a:r>
              <a:rPr lang="ru-RU" sz="2800" dirty="0" smtClean="0"/>
              <a:t>Костная система – опорный остов организма, совокупность всех костей – скелет.</a:t>
            </a:r>
          </a:p>
          <a:p>
            <a:pPr algn="ctr"/>
            <a:r>
              <a:rPr lang="ru-RU" sz="2400" dirty="0" smtClean="0"/>
              <a:t>(У человека примерно </a:t>
            </a:r>
            <a:r>
              <a:rPr lang="ru-RU" sz="2400" b="1" dirty="0" smtClean="0"/>
              <a:t>220</a:t>
            </a:r>
            <a:r>
              <a:rPr lang="ru-RU" sz="2400" dirty="0" smtClean="0"/>
              <a:t> костей)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r"/>
            <a:r>
              <a:rPr lang="ru-RU" sz="2400" b="1" dirty="0" smtClean="0">
                <a:solidFill>
                  <a:schemeClr val="accent2"/>
                </a:solidFill>
              </a:rPr>
              <a:t>Обе части связаны между собой по развитию.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скелет человека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3068960"/>
            <a:ext cx="1914525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Значение опорно-двигательной системы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b="1" u="sng" dirty="0" smtClean="0"/>
              <a:t>Активная часть </a:t>
            </a:r>
          </a:p>
          <a:p>
            <a:pPr algn="ctr"/>
            <a:r>
              <a:rPr lang="ru-RU" u="sng" dirty="0" smtClean="0"/>
              <a:t>(мышцы)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/>
              <a:t>Энергетическая функция - </a:t>
            </a:r>
            <a:r>
              <a:rPr lang="ru-RU" sz="1800" dirty="0" smtClean="0"/>
              <a:t>превращение химической энергии в механическую и тепловую.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/>
              <a:t>Двигательная функция - </a:t>
            </a:r>
            <a:r>
              <a:rPr lang="ru-RU" sz="1800" dirty="0" smtClean="0"/>
              <a:t>обеспечивают передвижение тела и его частей в пространстве.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/>
              <a:t>Защитная функция – </a:t>
            </a:r>
            <a:r>
              <a:rPr lang="ru-RU" sz="1800" dirty="0" smtClean="0"/>
              <a:t>создают полости тела для защиты внутренних органов (брюшной пресс).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/>
              <a:t>Формообразующая функция </a:t>
            </a:r>
            <a:r>
              <a:rPr lang="ru-RU" sz="2000" b="1" dirty="0" smtClean="0"/>
              <a:t>-  </a:t>
            </a:r>
            <a:r>
              <a:rPr lang="ru-RU" sz="1800" dirty="0" smtClean="0"/>
              <a:t>определяют форму и размеры тела.</a:t>
            </a:r>
            <a:endParaRPr lang="ru-RU" sz="2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b="1" u="sng" dirty="0" smtClean="0"/>
              <a:t>Пассивная часть</a:t>
            </a:r>
          </a:p>
          <a:p>
            <a:pPr algn="ctr"/>
            <a:r>
              <a:rPr lang="ru-RU" u="sng" dirty="0" smtClean="0"/>
              <a:t>(скелет)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b="1" dirty="0" smtClean="0"/>
              <a:t>Двигательная функция - </a:t>
            </a:r>
            <a:r>
              <a:rPr lang="ru-RU" sz="1900" dirty="0" smtClean="0"/>
              <a:t>обеспечивают передвижение тела и его частей в пространстве.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b="1" dirty="0" smtClean="0"/>
              <a:t>Защитная функция </a:t>
            </a:r>
            <a:r>
              <a:rPr lang="ru-RU" sz="3600" b="1" dirty="0" smtClean="0"/>
              <a:t>– </a:t>
            </a:r>
            <a:r>
              <a:rPr lang="ru-RU" sz="1900" dirty="0" smtClean="0"/>
              <a:t>создают полости тела для защиты внутренних органов (грудная клетка, череп, позвоночник).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b="1" dirty="0" smtClean="0"/>
              <a:t>Формообразующая функция -  </a:t>
            </a:r>
            <a:r>
              <a:rPr lang="ru-RU" sz="1900" dirty="0" smtClean="0"/>
              <a:t>определяют форму и размеры тела.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/>
              <a:t>Опорная функция </a:t>
            </a:r>
            <a:r>
              <a:rPr lang="ru-RU" sz="2400" dirty="0" smtClean="0"/>
              <a:t>- </a:t>
            </a:r>
            <a:r>
              <a:rPr lang="ru-RU" sz="1800" dirty="0" smtClean="0"/>
              <a:t>опорный остов организма.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/>
              <a:t>Кроветворная функция - </a:t>
            </a:r>
            <a:r>
              <a:rPr lang="ru-RU" sz="1800" dirty="0" smtClean="0"/>
              <a:t>красный костный мозг – источник клеточных элементов крови.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/>
              <a:t>Обменная  (запасающая) функция - </a:t>
            </a:r>
            <a:r>
              <a:rPr lang="ru-RU" sz="1800" dirty="0" smtClean="0"/>
              <a:t>кости – источник </a:t>
            </a:r>
            <a:r>
              <a:rPr lang="ru-RU" sz="1800" dirty="0" err="1" smtClean="0"/>
              <a:t>Са</a:t>
            </a:r>
            <a:r>
              <a:rPr lang="ru-RU" sz="1800" dirty="0" smtClean="0"/>
              <a:t>, </a:t>
            </a:r>
            <a:r>
              <a:rPr lang="en-US" sz="1800" dirty="0" smtClean="0"/>
              <a:t>F</a:t>
            </a:r>
            <a:r>
              <a:rPr lang="ru-RU" sz="1800" dirty="0" smtClean="0"/>
              <a:t>, и других минеральных веществ.</a:t>
            </a:r>
            <a:endParaRPr lang="ru-RU" sz="2400" b="1" dirty="0" smtClean="0"/>
          </a:p>
          <a:p>
            <a:pPr marL="514350" indent="-514350">
              <a:buFont typeface="+mj-lt"/>
              <a:buAutoNum type="arabicPeriod"/>
            </a:pPr>
            <a:endParaRPr lang="ru-RU" sz="1800" dirty="0" smtClean="0"/>
          </a:p>
          <a:p>
            <a:pPr marL="514350" indent="-514350">
              <a:buNone/>
            </a:pPr>
            <a:endParaRPr lang="ru-RU" sz="1800" dirty="0" smtClean="0"/>
          </a:p>
          <a:p>
            <a:pPr marL="514350" indent="-514350">
              <a:buFont typeface="+mj-lt"/>
              <a:buAutoNum type="arabicPeriod"/>
            </a:pPr>
            <a:endParaRPr lang="ru-RU" sz="2600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83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0"/>
                            </p:stCondLst>
                            <p:childTnLst>
                              <p:par>
                                <p:cTn id="9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7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3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9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/>
      <p:bldP spid="4" grpId="0" build="p"/>
      <p:bldP spid="4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Мышцы, мускулы (</a:t>
            </a:r>
            <a:r>
              <a:rPr lang="en-US" sz="2000" b="1" dirty="0" err="1" smtClean="0"/>
              <a:t>musculi</a:t>
            </a:r>
            <a:r>
              <a:rPr lang="en-US" sz="2000" b="1" dirty="0" smtClean="0"/>
              <a:t>)</a:t>
            </a:r>
            <a:r>
              <a:rPr lang="ru-RU" sz="2000" b="1" dirty="0" smtClean="0"/>
              <a:t> </a:t>
            </a:r>
            <a:r>
              <a:rPr lang="ru-RU" sz="2000" dirty="0" smtClean="0"/>
              <a:t>– </a:t>
            </a:r>
            <a:r>
              <a:rPr lang="ru-RU" sz="1800" dirty="0" smtClean="0"/>
              <a:t>органы тела, состоящие из мышечной ткани, способной сокращаться под влиянием нервных импульсов</a:t>
            </a: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мышцы - общий вид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1772816"/>
            <a:ext cx="2219325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Свойства мышц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Мышечная ткань</a:t>
            </a:r>
            <a:endParaRPr lang="ru-RU" dirty="0"/>
          </a:p>
        </p:txBody>
      </p:sp>
      <p:pic>
        <p:nvPicPr>
          <p:cNvPr id="6" name="Содержимое 5" descr="виды мышечной ткан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8964488" cy="5256584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Форма и величина мышц</a:t>
            </a:r>
            <a:endParaRPr lang="ru-RU" sz="2800" dirty="0"/>
          </a:p>
        </p:txBody>
      </p:sp>
      <p:pic>
        <p:nvPicPr>
          <p:cNvPr id="5" name="Содержимое 4" descr="мышцы по форме!!!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268760"/>
            <a:ext cx="4248472" cy="5328592"/>
          </a:xfrm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343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Основные мышцы человека</a:t>
            </a:r>
            <a:endParaRPr lang="ru-RU" dirty="0"/>
          </a:p>
        </p:txBody>
      </p:sp>
      <p:pic>
        <p:nvPicPr>
          <p:cNvPr id="6" name="Содержимое 5" descr="основные мышцы человека.jp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8640960" cy="5544616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1285</TotalTime>
  <Words>725</Words>
  <Application>Microsoft Office PowerPoint</Application>
  <PresentationFormat>Экран (4:3)</PresentationFormat>
  <Paragraphs>143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Calibri</vt:lpstr>
      <vt:lpstr>Franklin Gothic Book</vt:lpstr>
      <vt:lpstr>Franklin Gothic Medium</vt:lpstr>
      <vt:lpstr>Wingdings 2</vt:lpstr>
      <vt:lpstr>Трек</vt:lpstr>
      <vt:lpstr>Опорно-двигательный аппарат человека.</vt:lpstr>
      <vt:lpstr>Опорно-двигательный аппарат, или костно-мышечная система – это комплекс образований, придающий форму и дающий опору телу человека, обеспечивающий защиту внутренних органов и передвижение организма в пространстве.</vt:lpstr>
      <vt:lpstr>Презентация PowerPoint</vt:lpstr>
      <vt:lpstr>Значение опорно-двигательной системы</vt:lpstr>
      <vt:lpstr>Мышцы, мускулы (musculi) – органы тела, состоящие из мышечной ткани, способной сокращаться под влиянием нервных импульсов</vt:lpstr>
      <vt:lpstr>Свойства мышц</vt:lpstr>
      <vt:lpstr>Мышечная ткань</vt:lpstr>
      <vt:lpstr>Форма и величина мышц</vt:lpstr>
      <vt:lpstr>Основные мышцы человека</vt:lpstr>
      <vt:lpstr>Работа мышц</vt:lpstr>
      <vt:lpstr>Мышечная координация</vt:lpstr>
      <vt:lpstr>Строение и функции скелетных мышц.</vt:lpstr>
      <vt:lpstr>Строение и функции скелетных мышц.</vt:lpstr>
      <vt:lpstr>Презентация PowerPoint</vt:lpstr>
      <vt:lpstr>Сокращение скелетных мышц </vt:lpstr>
      <vt:lpstr>Проверь свои знания: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каб</cp:lastModifiedBy>
  <cp:revision>132</cp:revision>
  <dcterms:modified xsi:type="dcterms:W3CDTF">2014-11-18T06:41:01Z</dcterms:modified>
</cp:coreProperties>
</file>