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12B43B-54BF-4337-BF1F-7106EC57D0FE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4" csCatId="colorful" phldr="1"/>
      <dgm:spPr/>
    </dgm:pt>
    <dgm:pt modelId="{0C4CDAFC-8372-4556-B59C-326E21E77557}">
      <dgm:prSet phldrT="[Текст]" custT="1"/>
      <dgm:spPr/>
      <dgm:t>
        <a:bodyPr/>
        <a:lstStyle/>
        <a:p>
          <a:r>
            <a:rPr lang="ru-RU" sz="2800" dirty="0" smtClean="0"/>
            <a:t>Свёкла</a:t>
          </a:r>
          <a:endParaRPr lang="ru-RU" sz="2800" dirty="0"/>
        </a:p>
      </dgm:t>
    </dgm:pt>
    <dgm:pt modelId="{8FB044BC-B5C5-4C52-AD2D-4769C18D14ED}" type="parTrans" cxnId="{5CC10E8D-3B1B-4F29-9D6A-005F38578C40}">
      <dgm:prSet/>
      <dgm:spPr/>
      <dgm:t>
        <a:bodyPr/>
        <a:lstStyle/>
        <a:p>
          <a:endParaRPr lang="ru-RU"/>
        </a:p>
      </dgm:t>
    </dgm:pt>
    <dgm:pt modelId="{C51C6FAF-3612-4BB4-8D9E-CE5EC3362C80}" type="sibTrans" cxnId="{5CC10E8D-3B1B-4F29-9D6A-005F38578C40}">
      <dgm:prSet/>
      <dgm:spPr/>
      <dgm:t>
        <a:bodyPr/>
        <a:lstStyle/>
        <a:p>
          <a:endParaRPr lang="ru-RU"/>
        </a:p>
      </dgm:t>
    </dgm:pt>
    <dgm:pt modelId="{29A0F514-8B57-47DA-92C9-8F700A142E2E}" type="pres">
      <dgm:prSet presAssocID="{CE12B43B-54BF-4337-BF1F-7106EC57D0FE}" presName="diagram" presStyleCnt="0">
        <dgm:presLayoutVars>
          <dgm:dir/>
        </dgm:presLayoutVars>
      </dgm:prSet>
      <dgm:spPr/>
    </dgm:pt>
    <dgm:pt modelId="{19BE460D-3DDC-46F0-A0CD-B5B4C29BC50B}" type="pres">
      <dgm:prSet presAssocID="{0C4CDAFC-8372-4556-B59C-326E21E77557}" presName="composite" presStyleCnt="0"/>
      <dgm:spPr/>
    </dgm:pt>
    <dgm:pt modelId="{F8BB1681-FC5A-4C06-9399-987AA947DD87}" type="pres">
      <dgm:prSet presAssocID="{0C4CDAFC-8372-4556-B59C-326E21E77557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10600.jpeg"/>
        </a:ext>
      </dgm:extLst>
    </dgm:pt>
    <dgm:pt modelId="{C92F6050-60DF-4F03-AF66-C39452A0291D}" type="pres">
      <dgm:prSet presAssocID="{0C4CDAFC-8372-4556-B59C-326E21E77557}" presName="Parent" presStyleLbl="node0" presStyleIdx="0" presStyleCnt="1" custScaleY="8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2D1A89-9AA1-4933-9C50-AFB6D6730E0F}" type="presOf" srcId="{0C4CDAFC-8372-4556-B59C-326E21E77557}" destId="{C92F6050-60DF-4F03-AF66-C39452A0291D}" srcOrd="0" destOrd="0" presId="urn:microsoft.com/office/officeart/2008/layout/BendingPictureCaption"/>
    <dgm:cxn modelId="{5CC10E8D-3B1B-4F29-9D6A-005F38578C40}" srcId="{CE12B43B-54BF-4337-BF1F-7106EC57D0FE}" destId="{0C4CDAFC-8372-4556-B59C-326E21E77557}" srcOrd="0" destOrd="0" parTransId="{8FB044BC-B5C5-4C52-AD2D-4769C18D14ED}" sibTransId="{C51C6FAF-3612-4BB4-8D9E-CE5EC3362C80}"/>
    <dgm:cxn modelId="{B0D232FB-E169-4EDD-A10C-680724CE5A1F}" type="presOf" srcId="{CE12B43B-54BF-4337-BF1F-7106EC57D0FE}" destId="{29A0F514-8B57-47DA-92C9-8F700A142E2E}" srcOrd="0" destOrd="0" presId="urn:microsoft.com/office/officeart/2008/layout/BendingPictureCaption"/>
    <dgm:cxn modelId="{0C698D53-13F2-4C19-A247-C671DC7DDE25}" type="presParOf" srcId="{29A0F514-8B57-47DA-92C9-8F700A142E2E}" destId="{19BE460D-3DDC-46F0-A0CD-B5B4C29BC50B}" srcOrd="0" destOrd="0" presId="urn:microsoft.com/office/officeart/2008/layout/BendingPictureCaption"/>
    <dgm:cxn modelId="{549A9E86-4BB9-4734-8405-A8AF3A655D1C}" type="presParOf" srcId="{19BE460D-3DDC-46F0-A0CD-B5B4C29BC50B}" destId="{F8BB1681-FC5A-4C06-9399-987AA947DD87}" srcOrd="0" destOrd="0" presId="urn:microsoft.com/office/officeart/2008/layout/BendingPictureCaption"/>
    <dgm:cxn modelId="{6948B486-7D35-4F2C-B528-0C640589E122}" type="presParOf" srcId="{19BE460D-3DDC-46F0-A0CD-B5B4C29BC50B}" destId="{C92F6050-60DF-4F03-AF66-C39452A0291D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816A23-AA06-4518-AC58-B2AFFB4227CA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60907BAA-BA3A-45D2-B248-638CC080E355}">
      <dgm:prSet phldrT="[Текст]" custT="1"/>
      <dgm:spPr/>
      <dgm:t>
        <a:bodyPr/>
        <a:lstStyle/>
        <a:p>
          <a:r>
            <a:rPr lang="ru-RU" sz="2800" dirty="0" smtClean="0"/>
            <a:t>Томат</a:t>
          </a:r>
          <a:endParaRPr lang="ru-RU" sz="2800" dirty="0"/>
        </a:p>
      </dgm:t>
    </dgm:pt>
    <dgm:pt modelId="{5E55A6A2-F082-4008-9CED-D4947FD7C40E}" type="parTrans" cxnId="{4A324CAF-3EC6-4A50-85E8-B506F39E83C9}">
      <dgm:prSet/>
      <dgm:spPr/>
      <dgm:t>
        <a:bodyPr/>
        <a:lstStyle/>
        <a:p>
          <a:endParaRPr lang="ru-RU"/>
        </a:p>
      </dgm:t>
    </dgm:pt>
    <dgm:pt modelId="{3B1FB7E0-1A5B-4082-BC6C-405C5B5497FA}" type="sibTrans" cxnId="{4A324CAF-3EC6-4A50-85E8-B506F39E83C9}">
      <dgm:prSet/>
      <dgm:spPr/>
      <dgm:t>
        <a:bodyPr/>
        <a:lstStyle/>
        <a:p>
          <a:endParaRPr lang="ru-RU"/>
        </a:p>
      </dgm:t>
    </dgm:pt>
    <dgm:pt modelId="{F9EAA272-A2C7-47AD-8BC0-0A8F135F26AC}" type="pres">
      <dgm:prSet presAssocID="{2A816A23-AA06-4518-AC58-B2AFFB4227CA}" presName="diagram" presStyleCnt="0">
        <dgm:presLayoutVars>
          <dgm:dir/>
        </dgm:presLayoutVars>
      </dgm:prSet>
      <dgm:spPr/>
    </dgm:pt>
    <dgm:pt modelId="{DA4F186A-C80A-4EA1-8ECA-290008A3E728}" type="pres">
      <dgm:prSet presAssocID="{60907BAA-BA3A-45D2-B248-638CC080E355}" presName="composite" presStyleCnt="0"/>
      <dgm:spPr/>
    </dgm:pt>
    <dgm:pt modelId="{06C4F463-BEF4-4D85-ADED-4438E56C97A8}" type="pres">
      <dgm:prSet presAssocID="{60907BAA-BA3A-45D2-B248-638CC080E355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.jpg"/>
        </a:ext>
      </dgm:extLst>
    </dgm:pt>
    <dgm:pt modelId="{B65EA11D-EFD6-42DD-88BB-9B9D0D2E5921}" type="pres">
      <dgm:prSet presAssocID="{60907BAA-BA3A-45D2-B248-638CC080E355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324CAF-3EC6-4A50-85E8-B506F39E83C9}" srcId="{2A816A23-AA06-4518-AC58-B2AFFB4227CA}" destId="{60907BAA-BA3A-45D2-B248-638CC080E355}" srcOrd="0" destOrd="0" parTransId="{5E55A6A2-F082-4008-9CED-D4947FD7C40E}" sibTransId="{3B1FB7E0-1A5B-4082-BC6C-405C5B5497FA}"/>
    <dgm:cxn modelId="{99484087-15ED-4AA5-81E0-2B56550F3E5F}" type="presOf" srcId="{2A816A23-AA06-4518-AC58-B2AFFB4227CA}" destId="{F9EAA272-A2C7-47AD-8BC0-0A8F135F26AC}" srcOrd="0" destOrd="0" presId="urn:microsoft.com/office/officeart/2008/layout/BendingPictureCaption"/>
    <dgm:cxn modelId="{7BC733A9-CDFF-4402-AB3F-B88B299D85F6}" type="presOf" srcId="{60907BAA-BA3A-45D2-B248-638CC080E355}" destId="{B65EA11D-EFD6-42DD-88BB-9B9D0D2E5921}" srcOrd="0" destOrd="0" presId="urn:microsoft.com/office/officeart/2008/layout/BendingPictureCaption"/>
    <dgm:cxn modelId="{DC5E1BBF-4446-4BAC-84DC-DD75BAB92CD5}" type="presParOf" srcId="{F9EAA272-A2C7-47AD-8BC0-0A8F135F26AC}" destId="{DA4F186A-C80A-4EA1-8ECA-290008A3E728}" srcOrd="0" destOrd="0" presId="urn:microsoft.com/office/officeart/2008/layout/BendingPictureCaption"/>
    <dgm:cxn modelId="{EE96EC1C-D656-4DFF-87D2-CFB75D857BE5}" type="presParOf" srcId="{DA4F186A-C80A-4EA1-8ECA-290008A3E728}" destId="{06C4F463-BEF4-4D85-ADED-4438E56C97A8}" srcOrd="0" destOrd="0" presId="urn:microsoft.com/office/officeart/2008/layout/BendingPictureCaption"/>
    <dgm:cxn modelId="{7901CE61-B502-42B5-9655-D0FCA7FF6203}" type="presParOf" srcId="{DA4F186A-C80A-4EA1-8ECA-290008A3E728}" destId="{B65EA11D-EFD6-42DD-88BB-9B9D0D2E5921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EC57803-0CF1-4425-8CD4-EC3FB22C652C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37295A5A-2569-4EED-8DE9-F2781E8D2CC8}">
      <dgm:prSet phldrT="[Текст]" custT="1"/>
      <dgm:spPr/>
      <dgm:t>
        <a:bodyPr/>
        <a:lstStyle/>
        <a:p>
          <a:r>
            <a:rPr lang="ru-RU" sz="2800" dirty="0" smtClean="0"/>
            <a:t>Мак</a:t>
          </a:r>
          <a:endParaRPr lang="ru-RU" sz="2800" dirty="0"/>
        </a:p>
      </dgm:t>
    </dgm:pt>
    <dgm:pt modelId="{8B82826F-E8ED-4462-BD1B-D31F7D359D80}" type="parTrans" cxnId="{651F2388-41D5-4CEF-BFF1-74F9C4442358}">
      <dgm:prSet/>
      <dgm:spPr/>
      <dgm:t>
        <a:bodyPr/>
        <a:lstStyle/>
        <a:p>
          <a:endParaRPr lang="ru-RU"/>
        </a:p>
      </dgm:t>
    </dgm:pt>
    <dgm:pt modelId="{8241E5AF-9992-4E98-B072-D59EC2E49247}" type="sibTrans" cxnId="{651F2388-41D5-4CEF-BFF1-74F9C4442358}">
      <dgm:prSet/>
      <dgm:spPr/>
      <dgm:t>
        <a:bodyPr/>
        <a:lstStyle/>
        <a:p>
          <a:endParaRPr lang="ru-RU"/>
        </a:p>
      </dgm:t>
    </dgm:pt>
    <dgm:pt modelId="{A2D8B240-6108-42C2-AFBD-24BB45C344E1}" type="pres">
      <dgm:prSet presAssocID="{1EC57803-0CF1-4425-8CD4-EC3FB22C652C}" presName="diagram" presStyleCnt="0">
        <dgm:presLayoutVars>
          <dgm:dir/>
        </dgm:presLayoutVars>
      </dgm:prSet>
      <dgm:spPr/>
    </dgm:pt>
    <dgm:pt modelId="{6DE78B44-EFC4-48B0-8DB9-DEF0EABDA291}" type="pres">
      <dgm:prSet presAssocID="{37295A5A-2569-4EED-8DE9-F2781E8D2CC8}" presName="composite" presStyleCnt="0"/>
      <dgm:spPr/>
    </dgm:pt>
    <dgm:pt modelId="{B2978FF9-655B-4BE9-BCF5-3AD6786C4AEF}" type="pres">
      <dgm:prSet presAssocID="{37295A5A-2569-4EED-8DE9-F2781E8D2CC8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1).jpg"/>
        </a:ext>
      </dgm:extLst>
    </dgm:pt>
    <dgm:pt modelId="{7076F1F2-BBFB-4A94-939C-1D3646D5BA26}" type="pres">
      <dgm:prSet presAssocID="{37295A5A-2569-4EED-8DE9-F2781E8D2CC8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3CE97-B0DF-4A3E-B9AB-CF976E944E5C}" type="presOf" srcId="{37295A5A-2569-4EED-8DE9-F2781E8D2CC8}" destId="{7076F1F2-BBFB-4A94-939C-1D3646D5BA26}" srcOrd="0" destOrd="0" presId="urn:microsoft.com/office/officeart/2008/layout/BendingPictureCaption"/>
    <dgm:cxn modelId="{5C03E5A5-1889-4F8A-91C2-64BAA762C537}" type="presOf" srcId="{1EC57803-0CF1-4425-8CD4-EC3FB22C652C}" destId="{A2D8B240-6108-42C2-AFBD-24BB45C344E1}" srcOrd="0" destOrd="0" presId="urn:microsoft.com/office/officeart/2008/layout/BendingPictureCaption"/>
    <dgm:cxn modelId="{651F2388-41D5-4CEF-BFF1-74F9C4442358}" srcId="{1EC57803-0CF1-4425-8CD4-EC3FB22C652C}" destId="{37295A5A-2569-4EED-8DE9-F2781E8D2CC8}" srcOrd="0" destOrd="0" parTransId="{8B82826F-E8ED-4462-BD1B-D31F7D359D80}" sibTransId="{8241E5AF-9992-4E98-B072-D59EC2E49247}"/>
    <dgm:cxn modelId="{BA6FE8CF-044D-40E0-8F9E-3C8E6DF061CF}" type="presParOf" srcId="{A2D8B240-6108-42C2-AFBD-24BB45C344E1}" destId="{6DE78B44-EFC4-48B0-8DB9-DEF0EABDA291}" srcOrd="0" destOrd="0" presId="urn:microsoft.com/office/officeart/2008/layout/BendingPictureCaption"/>
    <dgm:cxn modelId="{942022B2-051C-484A-9D97-4D18CCF86E5F}" type="presParOf" srcId="{6DE78B44-EFC4-48B0-8DB9-DEF0EABDA291}" destId="{B2978FF9-655B-4BE9-BCF5-3AD6786C4AEF}" srcOrd="0" destOrd="0" presId="urn:microsoft.com/office/officeart/2008/layout/BendingPictureCaption"/>
    <dgm:cxn modelId="{4D5F3917-3EF7-43EC-9A9A-1CC636B6A198}" type="presParOf" srcId="{6DE78B44-EFC4-48B0-8DB9-DEF0EABDA291}" destId="{7076F1F2-BBFB-4A94-939C-1D3646D5BA26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0F3B48D-6E2D-47D8-810D-5AEEB3E9B19C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82D704B5-11EC-437D-9761-6B3D88BB8877}">
      <dgm:prSet phldrT="[Текст]" custT="1"/>
      <dgm:spPr/>
      <dgm:t>
        <a:bodyPr/>
        <a:lstStyle/>
        <a:p>
          <a:r>
            <a:rPr lang="ru-RU" sz="2800" dirty="0" smtClean="0"/>
            <a:t>Пшеница</a:t>
          </a:r>
          <a:endParaRPr lang="ru-RU" sz="2800" dirty="0"/>
        </a:p>
      </dgm:t>
    </dgm:pt>
    <dgm:pt modelId="{BB7A0F05-B763-40DA-A101-1F47A4E93C94}" type="parTrans" cxnId="{4B5C1446-3D65-4A48-8BDD-0C41E71E5AE7}">
      <dgm:prSet/>
      <dgm:spPr/>
      <dgm:t>
        <a:bodyPr/>
        <a:lstStyle/>
        <a:p>
          <a:endParaRPr lang="ru-RU"/>
        </a:p>
      </dgm:t>
    </dgm:pt>
    <dgm:pt modelId="{8CF23CA9-A220-4C35-B9D7-C6F2EE770CB0}" type="sibTrans" cxnId="{4B5C1446-3D65-4A48-8BDD-0C41E71E5AE7}">
      <dgm:prSet/>
      <dgm:spPr/>
      <dgm:t>
        <a:bodyPr/>
        <a:lstStyle/>
        <a:p>
          <a:endParaRPr lang="ru-RU"/>
        </a:p>
      </dgm:t>
    </dgm:pt>
    <dgm:pt modelId="{CC4A0F19-D7DD-4AFD-8365-1521309BC8AF}" type="pres">
      <dgm:prSet presAssocID="{20F3B48D-6E2D-47D8-810D-5AEEB3E9B19C}" presName="diagram" presStyleCnt="0">
        <dgm:presLayoutVars>
          <dgm:dir/>
        </dgm:presLayoutVars>
      </dgm:prSet>
      <dgm:spPr/>
    </dgm:pt>
    <dgm:pt modelId="{B862BCA8-4110-4978-A8F2-C1C498C429CD}" type="pres">
      <dgm:prSet presAssocID="{82D704B5-11EC-437D-9761-6B3D88BB8877}" presName="composite" presStyleCnt="0"/>
      <dgm:spPr/>
    </dgm:pt>
    <dgm:pt modelId="{18D84D96-0521-4DE0-B2FC-17B4DDDF8D5D}" type="pres">
      <dgm:prSet presAssocID="{82D704B5-11EC-437D-9761-6B3D88BB8877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zerno_yachmen.jpg"/>
        </a:ext>
      </dgm:extLst>
    </dgm:pt>
    <dgm:pt modelId="{D9E98601-1F89-49F1-8D6E-71DD98ED8D82}" type="pres">
      <dgm:prSet presAssocID="{82D704B5-11EC-437D-9761-6B3D88BB8877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5C1446-3D65-4A48-8BDD-0C41E71E5AE7}" srcId="{20F3B48D-6E2D-47D8-810D-5AEEB3E9B19C}" destId="{82D704B5-11EC-437D-9761-6B3D88BB8877}" srcOrd="0" destOrd="0" parTransId="{BB7A0F05-B763-40DA-A101-1F47A4E93C94}" sibTransId="{8CF23CA9-A220-4C35-B9D7-C6F2EE770CB0}"/>
    <dgm:cxn modelId="{A863D9DB-BF52-4D0C-BCDA-F310A20D319A}" type="presOf" srcId="{82D704B5-11EC-437D-9761-6B3D88BB8877}" destId="{D9E98601-1F89-49F1-8D6E-71DD98ED8D82}" srcOrd="0" destOrd="0" presId="urn:microsoft.com/office/officeart/2008/layout/BendingPictureCaption"/>
    <dgm:cxn modelId="{EBF208C6-E591-48C2-BA98-4E877664DEE8}" type="presOf" srcId="{20F3B48D-6E2D-47D8-810D-5AEEB3E9B19C}" destId="{CC4A0F19-D7DD-4AFD-8365-1521309BC8AF}" srcOrd="0" destOrd="0" presId="urn:microsoft.com/office/officeart/2008/layout/BendingPictureCaption"/>
    <dgm:cxn modelId="{0A86CBB0-FFCA-420E-BAF3-05564C16D57E}" type="presParOf" srcId="{CC4A0F19-D7DD-4AFD-8365-1521309BC8AF}" destId="{B862BCA8-4110-4978-A8F2-C1C498C429CD}" srcOrd="0" destOrd="0" presId="urn:microsoft.com/office/officeart/2008/layout/BendingPictureCaption"/>
    <dgm:cxn modelId="{380690F8-3FEC-466C-A3C3-41D5590163D3}" type="presParOf" srcId="{B862BCA8-4110-4978-A8F2-C1C498C429CD}" destId="{18D84D96-0521-4DE0-B2FC-17B4DDDF8D5D}" srcOrd="0" destOrd="0" presId="urn:microsoft.com/office/officeart/2008/layout/BendingPictureCaption"/>
    <dgm:cxn modelId="{B0F6E156-D331-4386-9208-E6F3877D0269}" type="presParOf" srcId="{B862BCA8-4110-4978-A8F2-C1C498C429CD}" destId="{D9E98601-1F89-49F1-8D6E-71DD98ED8D82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7354E36-61A6-4F14-BBE0-CE22D799F20D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5" csCatId="colorful" phldr="1"/>
      <dgm:spPr/>
    </dgm:pt>
    <dgm:pt modelId="{60481F12-C534-4C1A-A914-BF4EACA9AA99}">
      <dgm:prSet phldrT="[Текст]" custT="1"/>
      <dgm:spPr/>
      <dgm:t>
        <a:bodyPr/>
        <a:lstStyle/>
        <a:p>
          <a:r>
            <a:rPr lang="ru-RU" sz="2800" dirty="0" smtClean="0"/>
            <a:t>Огурец</a:t>
          </a:r>
          <a:endParaRPr lang="ru-RU" sz="2800" dirty="0"/>
        </a:p>
      </dgm:t>
    </dgm:pt>
    <dgm:pt modelId="{A5D4F917-854A-4223-882E-F4053CF5BD6B}" type="parTrans" cxnId="{257364FA-35CA-4530-B687-1D1A6C17139E}">
      <dgm:prSet/>
      <dgm:spPr/>
      <dgm:t>
        <a:bodyPr/>
        <a:lstStyle/>
        <a:p>
          <a:endParaRPr lang="ru-RU"/>
        </a:p>
      </dgm:t>
    </dgm:pt>
    <dgm:pt modelId="{366C776E-E365-44F9-BA27-53C4653E7427}" type="sibTrans" cxnId="{257364FA-35CA-4530-B687-1D1A6C17139E}">
      <dgm:prSet/>
      <dgm:spPr/>
      <dgm:t>
        <a:bodyPr/>
        <a:lstStyle/>
        <a:p>
          <a:endParaRPr lang="ru-RU"/>
        </a:p>
      </dgm:t>
    </dgm:pt>
    <dgm:pt modelId="{3F7E0E48-0937-4E49-8D05-6E3A09E14BD8}" type="pres">
      <dgm:prSet presAssocID="{87354E36-61A6-4F14-BBE0-CE22D799F20D}" presName="diagram" presStyleCnt="0">
        <dgm:presLayoutVars>
          <dgm:dir/>
        </dgm:presLayoutVars>
      </dgm:prSet>
      <dgm:spPr/>
    </dgm:pt>
    <dgm:pt modelId="{0806E427-8C45-40A9-9B63-E64BBE1439B2}" type="pres">
      <dgm:prSet presAssocID="{60481F12-C534-4C1A-A914-BF4EACA9AA99}" presName="composite" presStyleCnt="0"/>
      <dgm:spPr/>
    </dgm:pt>
    <dgm:pt modelId="{41A9AE74-0E7E-4B36-8CBB-3ABFD73BCF3D}" type="pres">
      <dgm:prSet presAssocID="{60481F12-C534-4C1A-A914-BF4EACA9AA99}" presName="Image" presStyleLbl="bgShp" presStyleIdx="0" presStyleCnt="1" custScaleX="109594" custScaleY="11350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.jpg"/>
        </a:ext>
      </dgm:extLst>
    </dgm:pt>
    <dgm:pt modelId="{0C95DB3F-DE54-495F-9655-641A59CF17C9}" type="pres">
      <dgm:prSet presAssocID="{60481F12-C534-4C1A-A914-BF4EACA9AA99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7364FA-35CA-4530-B687-1D1A6C17139E}" srcId="{87354E36-61A6-4F14-BBE0-CE22D799F20D}" destId="{60481F12-C534-4C1A-A914-BF4EACA9AA99}" srcOrd="0" destOrd="0" parTransId="{A5D4F917-854A-4223-882E-F4053CF5BD6B}" sibTransId="{366C776E-E365-44F9-BA27-53C4653E7427}"/>
    <dgm:cxn modelId="{334C8FE2-8DFA-478D-80AA-B33F92E57322}" type="presOf" srcId="{87354E36-61A6-4F14-BBE0-CE22D799F20D}" destId="{3F7E0E48-0937-4E49-8D05-6E3A09E14BD8}" srcOrd="0" destOrd="0" presId="urn:microsoft.com/office/officeart/2008/layout/BendingPictureCaption"/>
    <dgm:cxn modelId="{49893B0A-D109-4051-B371-CE771AF0D5C4}" type="presOf" srcId="{60481F12-C534-4C1A-A914-BF4EACA9AA99}" destId="{0C95DB3F-DE54-495F-9655-641A59CF17C9}" srcOrd="0" destOrd="0" presId="urn:microsoft.com/office/officeart/2008/layout/BendingPictureCaption"/>
    <dgm:cxn modelId="{C5119413-56EA-48C4-891A-44D7C16DD738}" type="presParOf" srcId="{3F7E0E48-0937-4E49-8D05-6E3A09E14BD8}" destId="{0806E427-8C45-40A9-9B63-E64BBE1439B2}" srcOrd="0" destOrd="0" presId="urn:microsoft.com/office/officeart/2008/layout/BendingPictureCaption"/>
    <dgm:cxn modelId="{2DE76016-842E-40D2-9174-CA0D15566178}" type="presParOf" srcId="{0806E427-8C45-40A9-9B63-E64BBE1439B2}" destId="{41A9AE74-0E7E-4B36-8CBB-3ABFD73BCF3D}" srcOrd="0" destOrd="0" presId="urn:microsoft.com/office/officeart/2008/layout/BendingPictureCaption"/>
    <dgm:cxn modelId="{963C740F-F506-4AEC-AD28-517D80407B04}" type="presParOf" srcId="{0806E427-8C45-40A9-9B63-E64BBE1439B2}" destId="{0C95DB3F-DE54-495F-9655-641A59CF17C9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6604686-10C5-49DD-8650-7D1A607A494D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5" csCatId="colorful" phldr="1"/>
      <dgm:spPr/>
    </dgm:pt>
    <dgm:pt modelId="{529EAF4C-BA15-493C-94F4-D14EBD66D8C7}">
      <dgm:prSet phldrT="[Текст]" custT="1"/>
      <dgm:spPr/>
      <dgm:t>
        <a:bodyPr/>
        <a:lstStyle/>
        <a:p>
          <a:r>
            <a:rPr lang="ru-RU" sz="2800" dirty="0" smtClean="0"/>
            <a:t>Лещина</a:t>
          </a:r>
          <a:endParaRPr lang="ru-RU" sz="2800" dirty="0"/>
        </a:p>
      </dgm:t>
    </dgm:pt>
    <dgm:pt modelId="{56324280-3C12-442D-BDC1-C59B1C23EFBA}" type="parTrans" cxnId="{9DE664F6-8786-49EF-99F4-9DC57CE5019F}">
      <dgm:prSet/>
      <dgm:spPr/>
      <dgm:t>
        <a:bodyPr/>
        <a:lstStyle/>
        <a:p>
          <a:endParaRPr lang="ru-RU"/>
        </a:p>
      </dgm:t>
    </dgm:pt>
    <dgm:pt modelId="{07EAF8FA-F1F1-411B-8669-B706BD4A7F3F}" type="sibTrans" cxnId="{9DE664F6-8786-49EF-99F4-9DC57CE5019F}">
      <dgm:prSet/>
      <dgm:spPr/>
      <dgm:t>
        <a:bodyPr/>
        <a:lstStyle/>
        <a:p>
          <a:endParaRPr lang="ru-RU"/>
        </a:p>
      </dgm:t>
    </dgm:pt>
    <dgm:pt modelId="{CEEE2137-F994-474F-B3E8-CE6A9ACBCDB8}" type="pres">
      <dgm:prSet presAssocID="{36604686-10C5-49DD-8650-7D1A607A494D}" presName="diagram" presStyleCnt="0">
        <dgm:presLayoutVars>
          <dgm:dir/>
        </dgm:presLayoutVars>
      </dgm:prSet>
      <dgm:spPr/>
    </dgm:pt>
    <dgm:pt modelId="{F7F48C38-92C9-4A8D-859C-D6F8EE87642D}" type="pres">
      <dgm:prSet presAssocID="{529EAF4C-BA15-493C-94F4-D14EBD66D8C7}" presName="composite" presStyleCnt="0"/>
      <dgm:spPr/>
    </dgm:pt>
    <dgm:pt modelId="{140B4E5E-9AA6-4F2E-86AA-47E6782A397A}" type="pres">
      <dgm:prSet presAssocID="{529EAF4C-BA15-493C-94F4-D14EBD66D8C7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magick_a72687ccf53051bba4bbb9fcb5eaa6edbcc471d7.jpg"/>
        </a:ext>
      </dgm:extLst>
    </dgm:pt>
    <dgm:pt modelId="{71A16D36-3C33-45C3-B5FA-E6FB3A5F5788}" type="pres">
      <dgm:prSet presAssocID="{529EAF4C-BA15-493C-94F4-D14EBD66D8C7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3100E1-0FA2-4E2E-B4EF-85DAA6186F46}" type="presOf" srcId="{36604686-10C5-49DD-8650-7D1A607A494D}" destId="{CEEE2137-F994-474F-B3E8-CE6A9ACBCDB8}" srcOrd="0" destOrd="0" presId="urn:microsoft.com/office/officeart/2008/layout/BendingPictureCaption"/>
    <dgm:cxn modelId="{9DE664F6-8786-49EF-99F4-9DC57CE5019F}" srcId="{36604686-10C5-49DD-8650-7D1A607A494D}" destId="{529EAF4C-BA15-493C-94F4-D14EBD66D8C7}" srcOrd="0" destOrd="0" parTransId="{56324280-3C12-442D-BDC1-C59B1C23EFBA}" sibTransId="{07EAF8FA-F1F1-411B-8669-B706BD4A7F3F}"/>
    <dgm:cxn modelId="{3FD9FE4B-04A0-4B7C-B0E0-00CB493011DE}" type="presOf" srcId="{529EAF4C-BA15-493C-94F4-D14EBD66D8C7}" destId="{71A16D36-3C33-45C3-B5FA-E6FB3A5F5788}" srcOrd="0" destOrd="0" presId="urn:microsoft.com/office/officeart/2008/layout/BendingPictureCaption"/>
    <dgm:cxn modelId="{1BE23119-5699-45EC-8162-2355359C3AD6}" type="presParOf" srcId="{CEEE2137-F994-474F-B3E8-CE6A9ACBCDB8}" destId="{F7F48C38-92C9-4A8D-859C-D6F8EE87642D}" srcOrd="0" destOrd="0" presId="urn:microsoft.com/office/officeart/2008/layout/BendingPictureCaption"/>
    <dgm:cxn modelId="{B0468DA8-6E8F-4FB6-9C53-A2D51B74C6A9}" type="presParOf" srcId="{F7F48C38-92C9-4A8D-859C-D6F8EE87642D}" destId="{140B4E5E-9AA6-4F2E-86AA-47E6782A397A}" srcOrd="0" destOrd="0" presId="urn:microsoft.com/office/officeart/2008/layout/BendingPictureCaption"/>
    <dgm:cxn modelId="{ED46FC8A-74A8-49E3-9CCB-FC06D3ADE770}" type="presParOf" srcId="{F7F48C38-92C9-4A8D-859C-D6F8EE87642D}" destId="{71A16D36-3C33-45C3-B5FA-E6FB3A5F5788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6190C12-8C86-44A7-97A2-B5947D024E1C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5" csCatId="colorful" phldr="1"/>
      <dgm:spPr/>
    </dgm:pt>
    <dgm:pt modelId="{DA2D329F-22F0-4544-A609-0AA2B2D290B9}">
      <dgm:prSet phldrT="[Текст]" custT="1"/>
      <dgm:spPr/>
      <dgm:t>
        <a:bodyPr/>
        <a:lstStyle/>
        <a:p>
          <a:r>
            <a:rPr lang="ru-RU" sz="2800" dirty="0" smtClean="0"/>
            <a:t>Крыжовник</a:t>
          </a:r>
          <a:endParaRPr lang="ru-RU" sz="2800" dirty="0"/>
        </a:p>
      </dgm:t>
    </dgm:pt>
    <dgm:pt modelId="{D2694796-ED4E-4E73-8376-E84F6D270B1D}" type="parTrans" cxnId="{CB1007C6-4450-4C10-A889-72A47B0DBD63}">
      <dgm:prSet/>
      <dgm:spPr/>
      <dgm:t>
        <a:bodyPr/>
        <a:lstStyle/>
        <a:p>
          <a:endParaRPr lang="ru-RU"/>
        </a:p>
      </dgm:t>
    </dgm:pt>
    <dgm:pt modelId="{EF7DEE76-1C9B-441C-B510-F01793D8436C}" type="sibTrans" cxnId="{CB1007C6-4450-4C10-A889-72A47B0DBD63}">
      <dgm:prSet/>
      <dgm:spPr/>
      <dgm:t>
        <a:bodyPr/>
        <a:lstStyle/>
        <a:p>
          <a:endParaRPr lang="ru-RU"/>
        </a:p>
      </dgm:t>
    </dgm:pt>
    <dgm:pt modelId="{5729D5AA-D92A-47C2-A0AC-A085B3582FFD}" type="pres">
      <dgm:prSet presAssocID="{86190C12-8C86-44A7-97A2-B5947D024E1C}" presName="diagram" presStyleCnt="0">
        <dgm:presLayoutVars>
          <dgm:dir/>
        </dgm:presLayoutVars>
      </dgm:prSet>
      <dgm:spPr/>
    </dgm:pt>
    <dgm:pt modelId="{2B4BCCAD-0093-41FE-8B8B-4EAC5A5292F7}" type="pres">
      <dgm:prSet presAssocID="{DA2D329F-22F0-4544-A609-0AA2B2D290B9}" presName="composite" presStyleCnt="0"/>
      <dgm:spPr/>
    </dgm:pt>
    <dgm:pt modelId="{91395BFE-FD53-4F92-93E0-0F981F92C7FA}" type="pres">
      <dgm:prSet presAssocID="{DA2D329F-22F0-4544-A609-0AA2B2D290B9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post-95560-1342875870.jpg"/>
        </a:ext>
      </dgm:extLst>
    </dgm:pt>
    <dgm:pt modelId="{3DC6857D-4DCD-459E-AF4D-77305452FA1E}" type="pres">
      <dgm:prSet presAssocID="{DA2D329F-22F0-4544-A609-0AA2B2D290B9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52A3E1-55C8-484D-8DEF-BE496175F74C}" type="presOf" srcId="{DA2D329F-22F0-4544-A609-0AA2B2D290B9}" destId="{3DC6857D-4DCD-459E-AF4D-77305452FA1E}" srcOrd="0" destOrd="0" presId="urn:microsoft.com/office/officeart/2008/layout/BendingPictureCaption"/>
    <dgm:cxn modelId="{CB1007C6-4450-4C10-A889-72A47B0DBD63}" srcId="{86190C12-8C86-44A7-97A2-B5947D024E1C}" destId="{DA2D329F-22F0-4544-A609-0AA2B2D290B9}" srcOrd="0" destOrd="0" parTransId="{D2694796-ED4E-4E73-8376-E84F6D270B1D}" sibTransId="{EF7DEE76-1C9B-441C-B510-F01793D8436C}"/>
    <dgm:cxn modelId="{26938D3E-366A-49ED-BB62-B6126A859DCC}" type="presOf" srcId="{86190C12-8C86-44A7-97A2-B5947D024E1C}" destId="{5729D5AA-D92A-47C2-A0AC-A085B3582FFD}" srcOrd="0" destOrd="0" presId="urn:microsoft.com/office/officeart/2008/layout/BendingPictureCaption"/>
    <dgm:cxn modelId="{928828AE-1574-4707-B8D5-18C525B8C272}" type="presParOf" srcId="{5729D5AA-D92A-47C2-A0AC-A085B3582FFD}" destId="{2B4BCCAD-0093-41FE-8B8B-4EAC5A5292F7}" srcOrd="0" destOrd="0" presId="urn:microsoft.com/office/officeart/2008/layout/BendingPictureCaption"/>
    <dgm:cxn modelId="{F90B09D9-652D-4B06-954D-9D0963C84CAF}" type="presParOf" srcId="{2B4BCCAD-0093-41FE-8B8B-4EAC5A5292F7}" destId="{91395BFE-FD53-4F92-93E0-0F981F92C7FA}" srcOrd="0" destOrd="0" presId="urn:microsoft.com/office/officeart/2008/layout/BendingPictureCaption"/>
    <dgm:cxn modelId="{8DBCC676-1A20-4D07-8FA8-80D7E8FF9CE4}" type="presParOf" srcId="{2B4BCCAD-0093-41FE-8B8B-4EAC5A5292F7}" destId="{3DC6857D-4DCD-459E-AF4D-77305452FA1E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874043D-FBAE-4E93-9011-A8C3AC0AB5D3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5" csCatId="colorful" phldr="1"/>
      <dgm:spPr/>
    </dgm:pt>
    <dgm:pt modelId="{D4ED59FA-E3A5-413A-AF08-BCBF7A24AC18}">
      <dgm:prSet phldrT="[Текст]" custT="1"/>
      <dgm:spPr/>
      <dgm:t>
        <a:bodyPr/>
        <a:lstStyle/>
        <a:p>
          <a:r>
            <a:rPr lang="ru-RU" sz="2800" dirty="0" smtClean="0"/>
            <a:t>Арбуз</a:t>
          </a:r>
          <a:endParaRPr lang="ru-RU" sz="2800" dirty="0"/>
        </a:p>
      </dgm:t>
    </dgm:pt>
    <dgm:pt modelId="{9ADE84B1-56B6-471B-8A98-294AB9CAED9E}" type="parTrans" cxnId="{FA6AA42D-8182-4189-8AF7-AA1C1D830F69}">
      <dgm:prSet/>
      <dgm:spPr/>
      <dgm:t>
        <a:bodyPr/>
        <a:lstStyle/>
        <a:p>
          <a:endParaRPr lang="ru-RU"/>
        </a:p>
      </dgm:t>
    </dgm:pt>
    <dgm:pt modelId="{628C3949-0EEC-41E5-A3B7-F733C9182569}" type="sibTrans" cxnId="{FA6AA42D-8182-4189-8AF7-AA1C1D830F69}">
      <dgm:prSet/>
      <dgm:spPr/>
      <dgm:t>
        <a:bodyPr/>
        <a:lstStyle/>
        <a:p>
          <a:endParaRPr lang="ru-RU"/>
        </a:p>
      </dgm:t>
    </dgm:pt>
    <dgm:pt modelId="{DC74A953-97CC-4BC3-8634-B8F30D632871}" type="pres">
      <dgm:prSet presAssocID="{A874043D-FBAE-4E93-9011-A8C3AC0AB5D3}" presName="diagram" presStyleCnt="0">
        <dgm:presLayoutVars>
          <dgm:dir/>
        </dgm:presLayoutVars>
      </dgm:prSet>
      <dgm:spPr/>
    </dgm:pt>
    <dgm:pt modelId="{3BD32899-7FAB-4CD9-B0FD-D61E956DBE8A}" type="pres">
      <dgm:prSet presAssocID="{D4ED59FA-E3A5-413A-AF08-BCBF7A24AC18}" presName="composite" presStyleCnt="0"/>
      <dgm:spPr/>
    </dgm:pt>
    <dgm:pt modelId="{3516C039-D530-4E75-9341-782E55D12282}" type="pres">
      <dgm:prSet presAssocID="{D4ED59FA-E3A5-413A-AF08-BCBF7A24AC18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4).jpg"/>
        </a:ext>
      </dgm:extLst>
    </dgm:pt>
    <dgm:pt modelId="{591CE028-6D29-47CD-88F8-96E39ADA43EB}" type="pres">
      <dgm:prSet presAssocID="{D4ED59FA-E3A5-413A-AF08-BCBF7A24AC18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6AA42D-8182-4189-8AF7-AA1C1D830F69}" srcId="{A874043D-FBAE-4E93-9011-A8C3AC0AB5D3}" destId="{D4ED59FA-E3A5-413A-AF08-BCBF7A24AC18}" srcOrd="0" destOrd="0" parTransId="{9ADE84B1-56B6-471B-8A98-294AB9CAED9E}" sibTransId="{628C3949-0EEC-41E5-A3B7-F733C9182569}"/>
    <dgm:cxn modelId="{7DDE7955-CF20-40A4-BEE1-241189A945D6}" type="presOf" srcId="{D4ED59FA-E3A5-413A-AF08-BCBF7A24AC18}" destId="{591CE028-6D29-47CD-88F8-96E39ADA43EB}" srcOrd="0" destOrd="0" presId="urn:microsoft.com/office/officeart/2008/layout/BendingPictureCaption"/>
    <dgm:cxn modelId="{DA0D86A3-F450-4461-B43C-874BD599B0FB}" type="presOf" srcId="{A874043D-FBAE-4E93-9011-A8C3AC0AB5D3}" destId="{DC74A953-97CC-4BC3-8634-B8F30D632871}" srcOrd="0" destOrd="0" presId="urn:microsoft.com/office/officeart/2008/layout/BendingPictureCaption"/>
    <dgm:cxn modelId="{39D9B19A-8E58-4C68-99C6-C6973D460DCA}" type="presParOf" srcId="{DC74A953-97CC-4BC3-8634-B8F30D632871}" destId="{3BD32899-7FAB-4CD9-B0FD-D61E956DBE8A}" srcOrd="0" destOrd="0" presId="urn:microsoft.com/office/officeart/2008/layout/BendingPictureCaption"/>
    <dgm:cxn modelId="{BD7FC4C3-D9DC-4B62-8A28-BEB08763C4DA}" type="presParOf" srcId="{3BD32899-7FAB-4CD9-B0FD-D61E956DBE8A}" destId="{3516C039-D530-4E75-9341-782E55D12282}" srcOrd="0" destOrd="0" presId="urn:microsoft.com/office/officeart/2008/layout/BendingPictureCaption"/>
    <dgm:cxn modelId="{77F4FEE9-56AF-4E3C-A832-2FA9FA85D3AC}" type="presParOf" srcId="{3BD32899-7FAB-4CD9-B0FD-D61E956DBE8A}" destId="{591CE028-6D29-47CD-88F8-96E39ADA43EB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316AE8A-39DC-43C8-89FC-9D1C822FC50A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51CC37B3-E58F-40AE-8D11-C1F8E8B22D44}">
      <dgm:prSet phldrT="[Текст]" custT="1"/>
      <dgm:spPr/>
      <dgm:t>
        <a:bodyPr/>
        <a:lstStyle/>
        <a:p>
          <a:r>
            <a:rPr lang="ru-RU" sz="2800" dirty="0" smtClean="0"/>
            <a:t>Вишня</a:t>
          </a:r>
          <a:endParaRPr lang="ru-RU" sz="2800" dirty="0"/>
        </a:p>
      </dgm:t>
    </dgm:pt>
    <dgm:pt modelId="{ED62A88A-D7DA-4DC4-BDE7-78E172037D00}" type="parTrans" cxnId="{994BFAB4-9762-4699-B3F9-F2E7534139E7}">
      <dgm:prSet/>
      <dgm:spPr/>
      <dgm:t>
        <a:bodyPr/>
        <a:lstStyle/>
        <a:p>
          <a:endParaRPr lang="ru-RU"/>
        </a:p>
      </dgm:t>
    </dgm:pt>
    <dgm:pt modelId="{F9D51B7D-5C45-4C24-B4C5-98213E0DA103}" type="sibTrans" cxnId="{994BFAB4-9762-4699-B3F9-F2E7534139E7}">
      <dgm:prSet/>
      <dgm:spPr/>
      <dgm:t>
        <a:bodyPr/>
        <a:lstStyle/>
        <a:p>
          <a:endParaRPr lang="ru-RU"/>
        </a:p>
      </dgm:t>
    </dgm:pt>
    <dgm:pt modelId="{10D7E618-D7F8-4162-A645-6682CD76FDB5}" type="pres">
      <dgm:prSet presAssocID="{D316AE8A-39DC-43C8-89FC-9D1C822FC50A}" presName="diagram" presStyleCnt="0">
        <dgm:presLayoutVars>
          <dgm:dir/>
        </dgm:presLayoutVars>
      </dgm:prSet>
      <dgm:spPr/>
    </dgm:pt>
    <dgm:pt modelId="{65A52C19-5AFB-4D36-B1DF-268A16A18F6C}" type="pres">
      <dgm:prSet presAssocID="{51CC37B3-E58F-40AE-8D11-C1F8E8B22D44}" presName="composite" presStyleCnt="0"/>
      <dgm:spPr/>
    </dgm:pt>
    <dgm:pt modelId="{F2E69BCF-B873-4257-944E-5B5C4EEA2B78}" type="pres">
      <dgm:prSet presAssocID="{51CC37B3-E58F-40AE-8D11-C1F8E8B22D44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2).jpg"/>
        </a:ext>
      </dgm:extLst>
    </dgm:pt>
    <dgm:pt modelId="{A3B7CE2F-6E56-41ED-8419-204DF6A7AFB2}" type="pres">
      <dgm:prSet presAssocID="{51CC37B3-E58F-40AE-8D11-C1F8E8B22D44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414BCC-232E-4FCE-A80C-E78BAA1EB3AB}" type="presOf" srcId="{51CC37B3-E58F-40AE-8D11-C1F8E8B22D44}" destId="{A3B7CE2F-6E56-41ED-8419-204DF6A7AFB2}" srcOrd="0" destOrd="0" presId="urn:microsoft.com/office/officeart/2008/layout/BendingPictureCaption"/>
    <dgm:cxn modelId="{350D3895-4203-4440-B79A-6602C93D0B58}" type="presOf" srcId="{D316AE8A-39DC-43C8-89FC-9D1C822FC50A}" destId="{10D7E618-D7F8-4162-A645-6682CD76FDB5}" srcOrd="0" destOrd="0" presId="urn:microsoft.com/office/officeart/2008/layout/BendingPictureCaption"/>
    <dgm:cxn modelId="{994BFAB4-9762-4699-B3F9-F2E7534139E7}" srcId="{D316AE8A-39DC-43C8-89FC-9D1C822FC50A}" destId="{51CC37B3-E58F-40AE-8D11-C1F8E8B22D44}" srcOrd="0" destOrd="0" parTransId="{ED62A88A-D7DA-4DC4-BDE7-78E172037D00}" sibTransId="{F9D51B7D-5C45-4C24-B4C5-98213E0DA103}"/>
    <dgm:cxn modelId="{00FAD829-D1BE-4184-8292-4EB0EC0D9452}" type="presParOf" srcId="{10D7E618-D7F8-4162-A645-6682CD76FDB5}" destId="{65A52C19-5AFB-4D36-B1DF-268A16A18F6C}" srcOrd="0" destOrd="0" presId="urn:microsoft.com/office/officeart/2008/layout/BendingPictureCaption"/>
    <dgm:cxn modelId="{AB0FB187-4505-49EC-ADBB-821527DABA1A}" type="presParOf" srcId="{65A52C19-5AFB-4D36-B1DF-268A16A18F6C}" destId="{F2E69BCF-B873-4257-944E-5B5C4EEA2B78}" srcOrd="0" destOrd="0" presId="urn:microsoft.com/office/officeart/2008/layout/BendingPictureCaption"/>
    <dgm:cxn modelId="{337E8644-93E5-4032-B229-9BE503D7E826}" type="presParOf" srcId="{65A52C19-5AFB-4D36-B1DF-268A16A18F6C}" destId="{A3B7CE2F-6E56-41ED-8419-204DF6A7AFB2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31BC970-21F6-4794-B5A0-956F5215F931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A3035581-DF01-4CEA-A7C9-C5C6EA83FCF7}">
      <dgm:prSet phldrT="[Текст]" custT="1"/>
      <dgm:spPr/>
      <dgm:t>
        <a:bodyPr/>
        <a:lstStyle/>
        <a:p>
          <a:r>
            <a:rPr lang="ru-RU" sz="2800" dirty="0" smtClean="0"/>
            <a:t>Баклажан</a:t>
          </a:r>
          <a:endParaRPr lang="ru-RU" sz="2800" dirty="0"/>
        </a:p>
      </dgm:t>
    </dgm:pt>
    <dgm:pt modelId="{DB7E41B4-73A2-4352-855C-C09957814DDA}" type="parTrans" cxnId="{BA5C1AFD-EC2A-4E5E-95B0-4610FEFBD786}">
      <dgm:prSet/>
      <dgm:spPr/>
      <dgm:t>
        <a:bodyPr/>
        <a:lstStyle/>
        <a:p>
          <a:endParaRPr lang="ru-RU"/>
        </a:p>
      </dgm:t>
    </dgm:pt>
    <dgm:pt modelId="{991F072F-21A5-4920-BF0D-E7D0D9762123}" type="sibTrans" cxnId="{BA5C1AFD-EC2A-4E5E-95B0-4610FEFBD786}">
      <dgm:prSet/>
      <dgm:spPr/>
      <dgm:t>
        <a:bodyPr/>
        <a:lstStyle/>
        <a:p>
          <a:endParaRPr lang="ru-RU"/>
        </a:p>
      </dgm:t>
    </dgm:pt>
    <dgm:pt modelId="{436355CC-F50A-48DD-9F65-55174DF73BDD}" type="pres">
      <dgm:prSet presAssocID="{231BC970-21F6-4794-B5A0-956F5215F931}" presName="diagram" presStyleCnt="0">
        <dgm:presLayoutVars>
          <dgm:dir/>
        </dgm:presLayoutVars>
      </dgm:prSet>
      <dgm:spPr/>
    </dgm:pt>
    <dgm:pt modelId="{81FE06C1-2F70-4535-9711-4BADAD44329D}" type="pres">
      <dgm:prSet presAssocID="{A3035581-DF01-4CEA-A7C9-C5C6EA83FCF7}" presName="composite" presStyleCnt="0"/>
      <dgm:spPr/>
    </dgm:pt>
    <dgm:pt modelId="{35E7D3A4-4248-4C90-8D90-0EFF889F6079}" type="pres">
      <dgm:prSet presAssocID="{A3035581-DF01-4CEA-A7C9-C5C6EA83FCF7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3).jpg"/>
        </a:ext>
      </dgm:extLst>
    </dgm:pt>
    <dgm:pt modelId="{1E2AA238-B6B7-474D-987F-C297800FA1BA}" type="pres">
      <dgm:prSet presAssocID="{A3035581-DF01-4CEA-A7C9-C5C6EA83FCF7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596D1C-27ED-45E6-950B-27E5F632D7B1}" type="presOf" srcId="{231BC970-21F6-4794-B5A0-956F5215F931}" destId="{436355CC-F50A-48DD-9F65-55174DF73BDD}" srcOrd="0" destOrd="0" presId="urn:microsoft.com/office/officeart/2008/layout/BendingPictureCaption"/>
    <dgm:cxn modelId="{BA5C1AFD-EC2A-4E5E-95B0-4610FEFBD786}" srcId="{231BC970-21F6-4794-B5A0-956F5215F931}" destId="{A3035581-DF01-4CEA-A7C9-C5C6EA83FCF7}" srcOrd="0" destOrd="0" parTransId="{DB7E41B4-73A2-4352-855C-C09957814DDA}" sibTransId="{991F072F-21A5-4920-BF0D-E7D0D9762123}"/>
    <dgm:cxn modelId="{9AFE3AE1-D861-4C0E-86E3-B5B8F95999CE}" type="presOf" srcId="{A3035581-DF01-4CEA-A7C9-C5C6EA83FCF7}" destId="{1E2AA238-B6B7-474D-987F-C297800FA1BA}" srcOrd="0" destOrd="0" presId="urn:microsoft.com/office/officeart/2008/layout/BendingPictureCaption"/>
    <dgm:cxn modelId="{867CE962-49B0-4780-AC0C-E8FA06F3EEF2}" type="presParOf" srcId="{436355CC-F50A-48DD-9F65-55174DF73BDD}" destId="{81FE06C1-2F70-4535-9711-4BADAD44329D}" srcOrd="0" destOrd="0" presId="urn:microsoft.com/office/officeart/2008/layout/BendingPictureCaption"/>
    <dgm:cxn modelId="{CB985338-EF94-4FA8-A1B5-DDBEEC95FAA2}" type="presParOf" srcId="{81FE06C1-2F70-4535-9711-4BADAD44329D}" destId="{35E7D3A4-4248-4C90-8D90-0EFF889F6079}" srcOrd="0" destOrd="0" presId="urn:microsoft.com/office/officeart/2008/layout/BendingPictureCaption"/>
    <dgm:cxn modelId="{5FE6AE99-7442-4998-8231-56644D4B18C2}" type="presParOf" srcId="{81FE06C1-2F70-4535-9711-4BADAD44329D}" destId="{1E2AA238-B6B7-474D-987F-C297800FA1BA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C741A89-15B6-49F6-9DA2-E8F0D0D1D9A9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8A83BFE6-7BB4-4CD4-9866-E8D1922152AA}">
      <dgm:prSet phldrT="[Текст]" custT="1"/>
      <dgm:spPr/>
      <dgm:t>
        <a:bodyPr/>
        <a:lstStyle/>
        <a:p>
          <a:r>
            <a:rPr lang="ru-RU" sz="2800" dirty="0" smtClean="0"/>
            <a:t>Подсолнечник</a:t>
          </a:r>
          <a:endParaRPr lang="ru-RU" sz="2800" dirty="0"/>
        </a:p>
      </dgm:t>
    </dgm:pt>
    <dgm:pt modelId="{6077E6F8-1B71-49D6-B99D-D51AB171018E}" type="parTrans" cxnId="{A8147933-AFD1-48C4-84A5-CC95F3CE84E4}">
      <dgm:prSet/>
      <dgm:spPr/>
      <dgm:t>
        <a:bodyPr/>
        <a:lstStyle/>
        <a:p>
          <a:endParaRPr lang="ru-RU"/>
        </a:p>
      </dgm:t>
    </dgm:pt>
    <dgm:pt modelId="{6DBA75E2-DBCC-4243-9031-93460B67878C}" type="sibTrans" cxnId="{A8147933-AFD1-48C4-84A5-CC95F3CE84E4}">
      <dgm:prSet/>
      <dgm:spPr/>
      <dgm:t>
        <a:bodyPr/>
        <a:lstStyle/>
        <a:p>
          <a:endParaRPr lang="ru-RU"/>
        </a:p>
      </dgm:t>
    </dgm:pt>
    <dgm:pt modelId="{B5644266-A59D-4E48-B13C-1BA762C1729D}" type="pres">
      <dgm:prSet presAssocID="{2C741A89-15B6-49F6-9DA2-E8F0D0D1D9A9}" presName="diagram" presStyleCnt="0">
        <dgm:presLayoutVars>
          <dgm:dir/>
        </dgm:presLayoutVars>
      </dgm:prSet>
      <dgm:spPr/>
    </dgm:pt>
    <dgm:pt modelId="{82079AFE-24A2-4004-B9CA-0D1D0E58BC0C}" type="pres">
      <dgm:prSet presAssocID="{8A83BFE6-7BB4-4CD4-9866-E8D1922152AA}" presName="composite" presStyleCnt="0"/>
      <dgm:spPr/>
    </dgm:pt>
    <dgm:pt modelId="{D4F0F52D-73B4-45CD-8A9C-83F17ADFE24E}" type="pres">
      <dgm:prSet presAssocID="{8A83BFE6-7BB4-4CD4-9866-E8D1922152AA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1).jpg"/>
        </a:ext>
      </dgm:extLst>
    </dgm:pt>
    <dgm:pt modelId="{49B04C85-9BD2-41B3-BF17-B26DC3716EF4}" type="pres">
      <dgm:prSet presAssocID="{8A83BFE6-7BB4-4CD4-9866-E8D1922152AA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147933-AFD1-48C4-84A5-CC95F3CE84E4}" srcId="{2C741A89-15B6-49F6-9DA2-E8F0D0D1D9A9}" destId="{8A83BFE6-7BB4-4CD4-9866-E8D1922152AA}" srcOrd="0" destOrd="0" parTransId="{6077E6F8-1B71-49D6-B99D-D51AB171018E}" sibTransId="{6DBA75E2-DBCC-4243-9031-93460B67878C}"/>
    <dgm:cxn modelId="{95B5E295-33E7-447C-A746-013DFAC1E38B}" type="presOf" srcId="{2C741A89-15B6-49F6-9DA2-E8F0D0D1D9A9}" destId="{B5644266-A59D-4E48-B13C-1BA762C1729D}" srcOrd="0" destOrd="0" presId="urn:microsoft.com/office/officeart/2008/layout/BendingPictureCaption"/>
    <dgm:cxn modelId="{18A0D4AB-477E-4488-A6F9-45DED178B767}" type="presOf" srcId="{8A83BFE6-7BB4-4CD4-9866-E8D1922152AA}" destId="{49B04C85-9BD2-41B3-BF17-B26DC3716EF4}" srcOrd="0" destOrd="0" presId="urn:microsoft.com/office/officeart/2008/layout/BendingPictureCaption"/>
    <dgm:cxn modelId="{AD278AF2-2969-4921-A86B-5283B022672F}" type="presParOf" srcId="{B5644266-A59D-4E48-B13C-1BA762C1729D}" destId="{82079AFE-24A2-4004-B9CA-0D1D0E58BC0C}" srcOrd="0" destOrd="0" presId="urn:microsoft.com/office/officeart/2008/layout/BendingPictureCaption"/>
    <dgm:cxn modelId="{30135226-84DC-4A6D-917D-F41CC5BE1279}" type="presParOf" srcId="{82079AFE-24A2-4004-B9CA-0D1D0E58BC0C}" destId="{D4F0F52D-73B4-45CD-8A9C-83F17ADFE24E}" srcOrd="0" destOrd="0" presId="urn:microsoft.com/office/officeart/2008/layout/BendingPictureCaption"/>
    <dgm:cxn modelId="{54C028EF-6112-437F-BC61-2B5EFFE06BCC}" type="presParOf" srcId="{82079AFE-24A2-4004-B9CA-0D1D0E58BC0C}" destId="{49B04C85-9BD2-41B3-BF17-B26DC3716EF4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AF4B2-B862-4422-8DD7-6F92E8D3136C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4" csCatId="colorful" phldr="1"/>
      <dgm:spPr/>
    </dgm:pt>
    <dgm:pt modelId="{0FD4FB3D-AC03-4EA9-A6A9-FEC229676479}">
      <dgm:prSet phldrT="[Текст]" custT="1"/>
      <dgm:spPr/>
      <dgm:t>
        <a:bodyPr/>
        <a:lstStyle/>
        <a:p>
          <a:r>
            <a:rPr lang="ru-RU" sz="2800" dirty="0" smtClean="0"/>
            <a:t>Дуб</a:t>
          </a:r>
          <a:endParaRPr lang="ru-RU" sz="2800" dirty="0"/>
        </a:p>
      </dgm:t>
    </dgm:pt>
    <dgm:pt modelId="{EFDE1CB9-BEAB-43EC-A7A2-54D8B6CFC2AB}" type="parTrans" cxnId="{D7FB4481-8A41-428E-A3E9-8078A350E8ED}">
      <dgm:prSet/>
      <dgm:spPr/>
      <dgm:t>
        <a:bodyPr/>
        <a:lstStyle/>
        <a:p>
          <a:endParaRPr lang="ru-RU"/>
        </a:p>
      </dgm:t>
    </dgm:pt>
    <dgm:pt modelId="{C9E4528A-78CB-4E35-8320-58D0681B9F67}" type="sibTrans" cxnId="{D7FB4481-8A41-428E-A3E9-8078A350E8ED}">
      <dgm:prSet/>
      <dgm:spPr/>
      <dgm:t>
        <a:bodyPr/>
        <a:lstStyle/>
        <a:p>
          <a:endParaRPr lang="ru-RU"/>
        </a:p>
      </dgm:t>
    </dgm:pt>
    <dgm:pt modelId="{6C8702F7-957F-4D41-A3C0-FDC169A1286C}" type="pres">
      <dgm:prSet presAssocID="{C98AF4B2-B862-4422-8DD7-6F92E8D3136C}" presName="diagram" presStyleCnt="0">
        <dgm:presLayoutVars>
          <dgm:dir/>
        </dgm:presLayoutVars>
      </dgm:prSet>
      <dgm:spPr/>
    </dgm:pt>
    <dgm:pt modelId="{D3D4F962-321F-42F0-B3F3-E248DF4229EF}" type="pres">
      <dgm:prSet presAssocID="{0FD4FB3D-AC03-4EA9-A6A9-FEC229676479}" presName="composite" presStyleCnt="0"/>
      <dgm:spPr/>
    </dgm:pt>
    <dgm:pt modelId="{F5DECA7F-8573-493F-9A17-C50DB9B8A0DB}" type="pres">
      <dgm:prSet presAssocID="{0FD4FB3D-AC03-4EA9-A6A9-FEC229676479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.jpg"/>
        </a:ext>
      </dgm:extLst>
    </dgm:pt>
    <dgm:pt modelId="{45FD6E06-8E6D-4314-8E4F-E5F9300315AA}" type="pres">
      <dgm:prSet presAssocID="{0FD4FB3D-AC03-4EA9-A6A9-FEC229676479}" presName="Parent" presStyleLbl="node0" presStyleIdx="0" presStyleCnt="1" custScaleY="81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11983B-CA16-47A9-895B-46C28F3BF70E}" type="presOf" srcId="{C98AF4B2-B862-4422-8DD7-6F92E8D3136C}" destId="{6C8702F7-957F-4D41-A3C0-FDC169A1286C}" srcOrd="0" destOrd="0" presId="urn:microsoft.com/office/officeart/2008/layout/BendingPictureCaption"/>
    <dgm:cxn modelId="{D7FB4481-8A41-428E-A3E9-8078A350E8ED}" srcId="{C98AF4B2-B862-4422-8DD7-6F92E8D3136C}" destId="{0FD4FB3D-AC03-4EA9-A6A9-FEC229676479}" srcOrd="0" destOrd="0" parTransId="{EFDE1CB9-BEAB-43EC-A7A2-54D8B6CFC2AB}" sibTransId="{C9E4528A-78CB-4E35-8320-58D0681B9F67}"/>
    <dgm:cxn modelId="{6CF5814B-6CEF-459B-8F80-A009A7CDEE4F}" type="presOf" srcId="{0FD4FB3D-AC03-4EA9-A6A9-FEC229676479}" destId="{45FD6E06-8E6D-4314-8E4F-E5F9300315AA}" srcOrd="0" destOrd="0" presId="urn:microsoft.com/office/officeart/2008/layout/BendingPictureCaption"/>
    <dgm:cxn modelId="{EAD4000F-A595-45B4-8C37-F8D2DBC5F9AE}" type="presParOf" srcId="{6C8702F7-957F-4D41-A3C0-FDC169A1286C}" destId="{D3D4F962-321F-42F0-B3F3-E248DF4229EF}" srcOrd="0" destOrd="0" presId="urn:microsoft.com/office/officeart/2008/layout/BendingPictureCaption"/>
    <dgm:cxn modelId="{8B180BDC-B292-4EFD-9CA7-51D627D3AE58}" type="presParOf" srcId="{D3D4F962-321F-42F0-B3F3-E248DF4229EF}" destId="{F5DECA7F-8573-493F-9A17-C50DB9B8A0DB}" srcOrd="0" destOrd="0" presId="urn:microsoft.com/office/officeart/2008/layout/BendingPictureCaption"/>
    <dgm:cxn modelId="{32BA13BC-8B34-410E-834F-09852DC215AA}" type="presParOf" srcId="{D3D4F962-321F-42F0-B3F3-E248DF4229EF}" destId="{45FD6E06-8E6D-4314-8E4F-E5F9300315AA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80D21E9-4479-42A9-AC1D-B99133EF81D5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DAC4EEA2-9AB9-4BBD-B1F8-76E32952E718}">
      <dgm:prSet phldrT="[Текст]" custT="1"/>
      <dgm:spPr/>
      <dgm:t>
        <a:bodyPr/>
        <a:lstStyle/>
        <a:p>
          <a:r>
            <a:rPr lang="ru-RU" sz="2800" dirty="0" smtClean="0"/>
            <a:t>Пшеница</a:t>
          </a:r>
          <a:endParaRPr lang="ru-RU" sz="2800" dirty="0"/>
        </a:p>
      </dgm:t>
    </dgm:pt>
    <dgm:pt modelId="{2669673B-99C7-45FD-9320-43194430CB28}" type="parTrans" cxnId="{AB134CBE-CABC-4C0E-A2F7-14D773A48DD6}">
      <dgm:prSet/>
      <dgm:spPr/>
      <dgm:t>
        <a:bodyPr/>
        <a:lstStyle/>
        <a:p>
          <a:endParaRPr lang="ru-RU"/>
        </a:p>
      </dgm:t>
    </dgm:pt>
    <dgm:pt modelId="{E86C7886-44A4-41C0-8D5C-18A6AE48443D}" type="sibTrans" cxnId="{AB134CBE-CABC-4C0E-A2F7-14D773A48DD6}">
      <dgm:prSet/>
      <dgm:spPr/>
      <dgm:t>
        <a:bodyPr/>
        <a:lstStyle/>
        <a:p>
          <a:endParaRPr lang="ru-RU"/>
        </a:p>
      </dgm:t>
    </dgm:pt>
    <dgm:pt modelId="{38705325-320B-4994-9C09-04BDA48790A6}" type="pres">
      <dgm:prSet presAssocID="{580D21E9-4479-42A9-AC1D-B99133EF81D5}" presName="diagram" presStyleCnt="0">
        <dgm:presLayoutVars>
          <dgm:dir/>
        </dgm:presLayoutVars>
      </dgm:prSet>
      <dgm:spPr/>
    </dgm:pt>
    <dgm:pt modelId="{9A6F2593-C556-4B43-BA93-FE1A14088D49}" type="pres">
      <dgm:prSet presAssocID="{DAC4EEA2-9AB9-4BBD-B1F8-76E32952E718}" presName="composite" presStyleCnt="0"/>
      <dgm:spPr/>
    </dgm:pt>
    <dgm:pt modelId="{0DE1A775-CA30-4B4A-94B6-C1E203DE8B30}" type="pres">
      <dgm:prSet presAssocID="{DAC4EEA2-9AB9-4BBD-B1F8-76E32952E718}" presName="Image" presStyleLbl="bgShp" presStyleIdx="0" presStyleCnt="1" custLinFactNeighborX="-1404" custLinFactNeighborY="29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растения семейства\zerno_yachmen.jpg"/>
        </a:ext>
      </dgm:extLst>
    </dgm:pt>
    <dgm:pt modelId="{4927D22C-C9C2-471A-A9DA-5BE7C1262B2F}" type="pres">
      <dgm:prSet presAssocID="{DAC4EEA2-9AB9-4BBD-B1F8-76E32952E718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701526-7708-4D55-9E33-DBDEDC4608B8}" type="presOf" srcId="{580D21E9-4479-42A9-AC1D-B99133EF81D5}" destId="{38705325-320B-4994-9C09-04BDA48790A6}" srcOrd="0" destOrd="0" presId="urn:microsoft.com/office/officeart/2008/layout/BendingPictureCaption"/>
    <dgm:cxn modelId="{AB134CBE-CABC-4C0E-A2F7-14D773A48DD6}" srcId="{580D21E9-4479-42A9-AC1D-B99133EF81D5}" destId="{DAC4EEA2-9AB9-4BBD-B1F8-76E32952E718}" srcOrd="0" destOrd="0" parTransId="{2669673B-99C7-45FD-9320-43194430CB28}" sibTransId="{E86C7886-44A4-41C0-8D5C-18A6AE48443D}"/>
    <dgm:cxn modelId="{B4F7A2B6-C0B1-49FD-8E56-704288B6A9D4}" type="presOf" srcId="{DAC4EEA2-9AB9-4BBD-B1F8-76E32952E718}" destId="{4927D22C-C9C2-471A-A9DA-5BE7C1262B2F}" srcOrd="0" destOrd="0" presId="urn:microsoft.com/office/officeart/2008/layout/BendingPictureCaption"/>
    <dgm:cxn modelId="{C0AEB51E-2347-42BE-B010-E74C8F4FD95C}" type="presParOf" srcId="{38705325-320B-4994-9C09-04BDA48790A6}" destId="{9A6F2593-C556-4B43-BA93-FE1A14088D49}" srcOrd="0" destOrd="0" presId="urn:microsoft.com/office/officeart/2008/layout/BendingPictureCaption"/>
    <dgm:cxn modelId="{63CC2B9C-B207-4BDA-8752-C8A5FE5F7250}" type="presParOf" srcId="{9A6F2593-C556-4B43-BA93-FE1A14088D49}" destId="{0DE1A775-CA30-4B4A-94B6-C1E203DE8B30}" srcOrd="0" destOrd="0" presId="urn:microsoft.com/office/officeart/2008/layout/BendingPictureCaption"/>
    <dgm:cxn modelId="{4B49DF56-CC54-4FC0-BFF1-4DB2E711915E}" type="presParOf" srcId="{9A6F2593-C556-4B43-BA93-FE1A14088D49}" destId="{4927D22C-C9C2-471A-A9DA-5BE7C1262B2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D791503-6064-4C92-8BBD-9A2948CAFE15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2_2" csCatId="accent2" phldr="1"/>
      <dgm:spPr/>
    </dgm:pt>
    <dgm:pt modelId="{1F9D0FB4-CD9D-40C5-9A79-14BD457BFFEB}">
      <dgm:prSet phldrT="[Текст]"/>
      <dgm:spPr/>
      <dgm:t>
        <a:bodyPr/>
        <a:lstStyle/>
        <a:p>
          <a:r>
            <a:rPr lang="ru-RU" dirty="0" smtClean="0"/>
            <a:t>Подсолнечник</a:t>
          </a:r>
          <a:endParaRPr lang="ru-RU" dirty="0"/>
        </a:p>
      </dgm:t>
    </dgm:pt>
    <dgm:pt modelId="{58A9E7EE-A9A0-4159-A42A-706AC4BA86BB}" type="parTrans" cxnId="{238511C7-6322-4694-9D4B-FA752BB049BE}">
      <dgm:prSet/>
      <dgm:spPr/>
      <dgm:t>
        <a:bodyPr/>
        <a:lstStyle/>
        <a:p>
          <a:endParaRPr lang="ru-RU"/>
        </a:p>
      </dgm:t>
    </dgm:pt>
    <dgm:pt modelId="{50C88F79-3711-4C2E-912F-C1ADFBE4B9C7}" type="sibTrans" cxnId="{238511C7-6322-4694-9D4B-FA752BB049BE}">
      <dgm:prSet/>
      <dgm:spPr/>
      <dgm:t>
        <a:bodyPr/>
        <a:lstStyle/>
        <a:p>
          <a:endParaRPr lang="ru-RU"/>
        </a:p>
      </dgm:t>
    </dgm:pt>
    <dgm:pt modelId="{783170D8-872F-488C-94ED-4970AF1E23AF}" type="pres">
      <dgm:prSet presAssocID="{DD791503-6064-4C92-8BBD-9A2948CAFE15}" presName="diagram" presStyleCnt="0">
        <dgm:presLayoutVars>
          <dgm:dir/>
        </dgm:presLayoutVars>
      </dgm:prSet>
      <dgm:spPr/>
    </dgm:pt>
    <dgm:pt modelId="{505E96C7-5D67-41DF-90FE-DD5291E4ADA4}" type="pres">
      <dgm:prSet presAssocID="{1F9D0FB4-CD9D-40C5-9A79-14BD457BFFEB}" presName="composite" presStyleCnt="0"/>
      <dgm:spPr/>
    </dgm:pt>
    <dgm:pt modelId="{6FCBD40C-0592-4E9D-8EEE-FFB6D3C90A1F}" type="pres">
      <dgm:prSet presAssocID="{1F9D0FB4-CD9D-40C5-9A79-14BD457BFFEB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1).jpg"/>
        </a:ext>
      </dgm:extLst>
    </dgm:pt>
    <dgm:pt modelId="{662EB7D9-AB84-4636-AEFE-CE250436E5DF}" type="pres">
      <dgm:prSet presAssocID="{1F9D0FB4-CD9D-40C5-9A79-14BD457BFFEB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89B0E-286D-40CB-98F2-93FCE1D6115E}" type="presOf" srcId="{DD791503-6064-4C92-8BBD-9A2948CAFE15}" destId="{783170D8-872F-488C-94ED-4970AF1E23AF}" srcOrd="0" destOrd="0" presId="urn:microsoft.com/office/officeart/2008/layout/BendingPictureCaption"/>
    <dgm:cxn modelId="{238511C7-6322-4694-9D4B-FA752BB049BE}" srcId="{DD791503-6064-4C92-8BBD-9A2948CAFE15}" destId="{1F9D0FB4-CD9D-40C5-9A79-14BD457BFFEB}" srcOrd="0" destOrd="0" parTransId="{58A9E7EE-A9A0-4159-A42A-706AC4BA86BB}" sibTransId="{50C88F79-3711-4C2E-912F-C1ADFBE4B9C7}"/>
    <dgm:cxn modelId="{C6C3A12B-91D5-433D-9B7F-8E8AAD912281}" type="presOf" srcId="{1F9D0FB4-CD9D-40C5-9A79-14BD457BFFEB}" destId="{662EB7D9-AB84-4636-AEFE-CE250436E5DF}" srcOrd="0" destOrd="0" presId="urn:microsoft.com/office/officeart/2008/layout/BendingPictureCaption"/>
    <dgm:cxn modelId="{3F1BF67D-BCB5-4326-96A5-FA076663168D}" type="presParOf" srcId="{783170D8-872F-488C-94ED-4970AF1E23AF}" destId="{505E96C7-5D67-41DF-90FE-DD5291E4ADA4}" srcOrd="0" destOrd="0" presId="urn:microsoft.com/office/officeart/2008/layout/BendingPictureCaption"/>
    <dgm:cxn modelId="{6D323377-517A-46D5-8B4B-08FB1C4B07E4}" type="presParOf" srcId="{505E96C7-5D67-41DF-90FE-DD5291E4ADA4}" destId="{6FCBD40C-0592-4E9D-8EEE-FFB6D3C90A1F}" srcOrd="0" destOrd="0" presId="urn:microsoft.com/office/officeart/2008/layout/BendingPictureCaption"/>
    <dgm:cxn modelId="{D68A2F55-C4BA-45E0-9E02-C87A3F657638}" type="presParOf" srcId="{505E96C7-5D67-41DF-90FE-DD5291E4ADA4}" destId="{662EB7D9-AB84-4636-AEFE-CE250436E5D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DD0119A-78E3-40DC-87DA-1A575828FC60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2_3" csCatId="accent2" phldr="1"/>
      <dgm:spPr/>
    </dgm:pt>
    <dgm:pt modelId="{D350E593-3B91-485D-82EE-38D687915D8B}">
      <dgm:prSet phldrT="[Текст]"/>
      <dgm:spPr/>
      <dgm:t>
        <a:bodyPr/>
        <a:lstStyle/>
        <a:p>
          <a:r>
            <a:rPr lang="ru-RU" dirty="0" smtClean="0"/>
            <a:t>Пшеница</a:t>
          </a:r>
          <a:endParaRPr lang="ru-RU" dirty="0"/>
        </a:p>
      </dgm:t>
    </dgm:pt>
    <dgm:pt modelId="{A05D014B-28D9-4127-B7E6-6A6DE5BB96E2}" type="parTrans" cxnId="{9935C996-1899-498E-B28B-66C49B93A895}">
      <dgm:prSet/>
      <dgm:spPr/>
      <dgm:t>
        <a:bodyPr/>
        <a:lstStyle/>
        <a:p>
          <a:endParaRPr lang="ru-RU"/>
        </a:p>
      </dgm:t>
    </dgm:pt>
    <dgm:pt modelId="{E3489107-37A2-4BD7-9AB6-6A8E9083437C}" type="sibTrans" cxnId="{9935C996-1899-498E-B28B-66C49B93A895}">
      <dgm:prSet/>
      <dgm:spPr/>
      <dgm:t>
        <a:bodyPr/>
        <a:lstStyle/>
        <a:p>
          <a:endParaRPr lang="ru-RU"/>
        </a:p>
      </dgm:t>
    </dgm:pt>
    <dgm:pt modelId="{FE33CF04-F9E7-4030-A07C-038645098AD1}" type="pres">
      <dgm:prSet presAssocID="{EDD0119A-78E3-40DC-87DA-1A575828FC60}" presName="diagram" presStyleCnt="0">
        <dgm:presLayoutVars>
          <dgm:dir/>
        </dgm:presLayoutVars>
      </dgm:prSet>
      <dgm:spPr/>
    </dgm:pt>
    <dgm:pt modelId="{FC133C20-6269-4FF6-AD64-7996E2C53EC8}" type="pres">
      <dgm:prSet presAssocID="{D350E593-3B91-485D-82EE-38D687915D8B}" presName="composite" presStyleCnt="0"/>
      <dgm:spPr/>
    </dgm:pt>
    <dgm:pt modelId="{685E171B-B531-4910-8A57-E559C71FEC0E}" type="pres">
      <dgm:prSet presAssocID="{D350E593-3B91-485D-82EE-38D687915D8B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растения семейства\zerno_yachmen.jpg"/>
        </a:ext>
      </dgm:extLst>
    </dgm:pt>
    <dgm:pt modelId="{A9D417E5-F263-43B4-8FD4-6753D7F4A7BC}" type="pres">
      <dgm:prSet presAssocID="{D350E593-3B91-485D-82EE-38D687915D8B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6AF44-A105-4537-98A7-46A808CF89B7}" type="presOf" srcId="{EDD0119A-78E3-40DC-87DA-1A575828FC60}" destId="{FE33CF04-F9E7-4030-A07C-038645098AD1}" srcOrd="0" destOrd="0" presId="urn:microsoft.com/office/officeart/2008/layout/BendingPictureCaption"/>
    <dgm:cxn modelId="{9935C996-1899-498E-B28B-66C49B93A895}" srcId="{EDD0119A-78E3-40DC-87DA-1A575828FC60}" destId="{D350E593-3B91-485D-82EE-38D687915D8B}" srcOrd="0" destOrd="0" parTransId="{A05D014B-28D9-4127-B7E6-6A6DE5BB96E2}" sibTransId="{E3489107-37A2-4BD7-9AB6-6A8E9083437C}"/>
    <dgm:cxn modelId="{6D0389FA-7342-4809-A13D-9CD601D7C5FC}" type="presOf" srcId="{D350E593-3B91-485D-82EE-38D687915D8B}" destId="{A9D417E5-F263-43B4-8FD4-6753D7F4A7BC}" srcOrd="0" destOrd="0" presId="urn:microsoft.com/office/officeart/2008/layout/BendingPictureCaption"/>
    <dgm:cxn modelId="{F90BFFEE-6E32-453A-B005-8CF949429A90}" type="presParOf" srcId="{FE33CF04-F9E7-4030-A07C-038645098AD1}" destId="{FC133C20-6269-4FF6-AD64-7996E2C53EC8}" srcOrd="0" destOrd="0" presId="urn:microsoft.com/office/officeart/2008/layout/BendingPictureCaption"/>
    <dgm:cxn modelId="{49CE38A6-BEB5-426A-98EC-7381AA56AF7C}" type="presParOf" srcId="{FC133C20-6269-4FF6-AD64-7996E2C53EC8}" destId="{685E171B-B531-4910-8A57-E559C71FEC0E}" srcOrd="0" destOrd="0" presId="urn:microsoft.com/office/officeart/2008/layout/BendingPictureCaption"/>
    <dgm:cxn modelId="{E3A76EAF-A58E-40C2-AB40-2ADBA594A8CF}" type="presParOf" srcId="{FC133C20-6269-4FF6-AD64-7996E2C53EC8}" destId="{A9D417E5-F263-43B4-8FD4-6753D7F4A7BC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D886C1B-32A2-4D5B-95B1-8B09C7A45DB6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2_2" csCatId="accent2" phldr="1"/>
      <dgm:spPr/>
    </dgm:pt>
    <dgm:pt modelId="{88270583-7F77-4A07-B354-6DC31F766AAC}">
      <dgm:prSet phldrT="[Текст]"/>
      <dgm:spPr/>
      <dgm:t>
        <a:bodyPr/>
        <a:lstStyle/>
        <a:p>
          <a:r>
            <a:rPr lang="ru-RU" dirty="0" smtClean="0"/>
            <a:t>Мак</a:t>
          </a:r>
          <a:endParaRPr lang="ru-RU" dirty="0"/>
        </a:p>
      </dgm:t>
    </dgm:pt>
    <dgm:pt modelId="{8A1EF8D6-13FA-46CA-A2E4-00798B2A642F}" type="parTrans" cxnId="{C3647077-E059-4289-93A9-9545DA6A5B0F}">
      <dgm:prSet/>
      <dgm:spPr/>
      <dgm:t>
        <a:bodyPr/>
        <a:lstStyle/>
        <a:p>
          <a:endParaRPr lang="ru-RU"/>
        </a:p>
      </dgm:t>
    </dgm:pt>
    <dgm:pt modelId="{69B58A84-C967-4045-9BB7-EC62C6E147CB}" type="sibTrans" cxnId="{C3647077-E059-4289-93A9-9545DA6A5B0F}">
      <dgm:prSet/>
      <dgm:spPr/>
      <dgm:t>
        <a:bodyPr/>
        <a:lstStyle/>
        <a:p>
          <a:endParaRPr lang="ru-RU"/>
        </a:p>
      </dgm:t>
    </dgm:pt>
    <dgm:pt modelId="{20E32010-4B8F-4B3E-9FDC-228C07652F9C}" type="pres">
      <dgm:prSet presAssocID="{DD886C1B-32A2-4D5B-95B1-8B09C7A45DB6}" presName="diagram" presStyleCnt="0">
        <dgm:presLayoutVars>
          <dgm:dir/>
        </dgm:presLayoutVars>
      </dgm:prSet>
      <dgm:spPr/>
    </dgm:pt>
    <dgm:pt modelId="{0C303E44-797F-4A9B-B7F5-1393699CF9A7}" type="pres">
      <dgm:prSet presAssocID="{88270583-7F77-4A07-B354-6DC31F766AAC}" presName="composite" presStyleCnt="0"/>
      <dgm:spPr/>
    </dgm:pt>
    <dgm:pt modelId="{B36290D4-56EA-4E89-8EFC-1D4A47FF8776}" type="pres">
      <dgm:prSet presAssocID="{88270583-7F77-4A07-B354-6DC31F766AAC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растения семейства\i (1).jpg"/>
        </a:ext>
      </dgm:extLst>
    </dgm:pt>
    <dgm:pt modelId="{DF814E90-AAAB-435A-B535-6AFBA64079DB}" type="pres">
      <dgm:prSet presAssocID="{88270583-7F77-4A07-B354-6DC31F766AAC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69E6A6-DF72-4691-973D-51AD7FE37C1A}" type="presOf" srcId="{DD886C1B-32A2-4D5B-95B1-8B09C7A45DB6}" destId="{20E32010-4B8F-4B3E-9FDC-228C07652F9C}" srcOrd="0" destOrd="0" presId="urn:microsoft.com/office/officeart/2008/layout/BendingPictureCaption"/>
    <dgm:cxn modelId="{C3647077-E059-4289-93A9-9545DA6A5B0F}" srcId="{DD886C1B-32A2-4D5B-95B1-8B09C7A45DB6}" destId="{88270583-7F77-4A07-B354-6DC31F766AAC}" srcOrd="0" destOrd="0" parTransId="{8A1EF8D6-13FA-46CA-A2E4-00798B2A642F}" sibTransId="{69B58A84-C967-4045-9BB7-EC62C6E147CB}"/>
    <dgm:cxn modelId="{751A9A3C-89E6-496F-BD4A-B1712B2C2940}" type="presOf" srcId="{88270583-7F77-4A07-B354-6DC31F766AAC}" destId="{DF814E90-AAAB-435A-B535-6AFBA64079DB}" srcOrd="0" destOrd="0" presId="urn:microsoft.com/office/officeart/2008/layout/BendingPictureCaption"/>
    <dgm:cxn modelId="{38FD76C1-3A00-4888-91B4-BE62689FC84D}" type="presParOf" srcId="{20E32010-4B8F-4B3E-9FDC-228C07652F9C}" destId="{0C303E44-797F-4A9B-B7F5-1393699CF9A7}" srcOrd="0" destOrd="0" presId="urn:microsoft.com/office/officeart/2008/layout/BendingPictureCaption"/>
    <dgm:cxn modelId="{650061D2-85B8-485F-9E6E-CAEA1F746B22}" type="presParOf" srcId="{0C303E44-797F-4A9B-B7F5-1393699CF9A7}" destId="{B36290D4-56EA-4E89-8EFC-1D4A47FF8776}" srcOrd="0" destOrd="0" presId="urn:microsoft.com/office/officeart/2008/layout/BendingPictureCaption"/>
    <dgm:cxn modelId="{A1E2A2C2-8F4E-47AC-8F7F-3511DD96CC1C}" type="presParOf" srcId="{0C303E44-797F-4A9B-B7F5-1393699CF9A7}" destId="{DF814E90-AAAB-435A-B535-6AFBA64079DB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AF2D658-8FF8-4B52-82CC-1868B22DCC35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2_3" csCatId="accent2" phldr="1"/>
      <dgm:spPr/>
    </dgm:pt>
    <dgm:pt modelId="{DF129469-7D62-49CB-804D-3295130272DA}">
      <dgm:prSet phldrT="[Текст]"/>
      <dgm:spPr/>
      <dgm:t>
        <a:bodyPr/>
        <a:lstStyle/>
        <a:p>
          <a:r>
            <a:rPr lang="ru-RU" dirty="0" smtClean="0"/>
            <a:t>Арбуз</a:t>
          </a:r>
          <a:endParaRPr lang="ru-RU" dirty="0"/>
        </a:p>
      </dgm:t>
    </dgm:pt>
    <dgm:pt modelId="{B5A163D2-F2F9-4377-87FD-CA651ACEF1C0}" type="parTrans" cxnId="{13769A2E-F748-4BB0-B625-BFB165A7FC85}">
      <dgm:prSet/>
      <dgm:spPr/>
      <dgm:t>
        <a:bodyPr/>
        <a:lstStyle/>
        <a:p>
          <a:endParaRPr lang="ru-RU"/>
        </a:p>
      </dgm:t>
    </dgm:pt>
    <dgm:pt modelId="{69EDC622-F872-4183-B827-300CCCC3D36B}" type="sibTrans" cxnId="{13769A2E-F748-4BB0-B625-BFB165A7FC85}">
      <dgm:prSet/>
      <dgm:spPr/>
      <dgm:t>
        <a:bodyPr/>
        <a:lstStyle/>
        <a:p>
          <a:endParaRPr lang="ru-RU"/>
        </a:p>
      </dgm:t>
    </dgm:pt>
    <dgm:pt modelId="{306C1EAE-97DA-4A52-9207-7FBE2123C5E9}" type="pres">
      <dgm:prSet presAssocID="{CAF2D658-8FF8-4B52-82CC-1868B22DCC35}" presName="diagram" presStyleCnt="0">
        <dgm:presLayoutVars>
          <dgm:dir/>
        </dgm:presLayoutVars>
      </dgm:prSet>
      <dgm:spPr/>
    </dgm:pt>
    <dgm:pt modelId="{A1BEEF29-534A-46C9-8938-B2CFD34F0613}" type="pres">
      <dgm:prSet presAssocID="{DF129469-7D62-49CB-804D-3295130272DA}" presName="composite" presStyleCnt="0"/>
      <dgm:spPr/>
    </dgm:pt>
    <dgm:pt modelId="{9FBECD78-CDB4-41B5-BC19-0B3A0A07175F}" type="pres">
      <dgm:prSet presAssocID="{DF129469-7D62-49CB-804D-3295130272DA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4).jpg"/>
        </a:ext>
      </dgm:extLst>
    </dgm:pt>
    <dgm:pt modelId="{728C7582-E9CE-45FE-A4B1-3BC87594872F}" type="pres">
      <dgm:prSet presAssocID="{DF129469-7D62-49CB-804D-3295130272DA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769A2E-F748-4BB0-B625-BFB165A7FC85}" srcId="{CAF2D658-8FF8-4B52-82CC-1868B22DCC35}" destId="{DF129469-7D62-49CB-804D-3295130272DA}" srcOrd="0" destOrd="0" parTransId="{B5A163D2-F2F9-4377-87FD-CA651ACEF1C0}" sibTransId="{69EDC622-F872-4183-B827-300CCCC3D36B}"/>
    <dgm:cxn modelId="{EBFC648E-E4DF-418F-BDE2-601DE28A2D3D}" type="presOf" srcId="{DF129469-7D62-49CB-804D-3295130272DA}" destId="{728C7582-E9CE-45FE-A4B1-3BC87594872F}" srcOrd="0" destOrd="0" presId="urn:microsoft.com/office/officeart/2008/layout/BendingPictureCaption"/>
    <dgm:cxn modelId="{CA8676F7-5C23-46D5-9D03-427ACE921A0B}" type="presOf" srcId="{CAF2D658-8FF8-4B52-82CC-1868B22DCC35}" destId="{306C1EAE-97DA-4A52-9207-7FBE2123C5E9}" srcOrd="0" destOrd="0" presId="urn:microsoft.com/office/officeart/2008/layout/BendingPictureCaption"/>
    <dgm:cxn modelId="{61DFC18A-065A-467D-8B60-01BC929CD2B1}" type="presParOf" srcId="{306C1EAE-97DA-4A52-9207-7FBE2123C5E9}" destId="{A1BEEF29-534A-46C9-8938-B2CFD34F0613}" srcOrd="0" destOrd="0" presId="urn:microsoft.com/office/officeart/2008/layout/BendingPictureCaption"/>
    <dgm:cxn modelId="{A7050F5B-FA82-4962-BB1B-221335F00926}" type="presParOf" srcId="{A1BEEF29-534A-46C9-8938-B2CFD34F0613}" destId="{9FBECD78-CDB4-41B5-BC19-0B3A0A07175F}" srcOrd="0" destOrd="0" presId="urn:microsoft.com/office/officeart/2008/layout/BendingPictureCaption"/>
    <dgm:cxn modelId="{C3191493-FD6E-40CE-9ABC-26102D7963E2}" type="presParOf" srcId="{A1BEEF29-534A-46C9-8938-B2CFD34F0613}" destId="{728C7582-E9CE-45FE-A4B1-3BC87594872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73838A-DAC2-4AE7-8E7E-3FF657772DC3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4" csCatId="colorful" phldr="1"/>
      <dgm:spPr/>
    </dgm:pt>
    <dgm:pt modelId="{DC32656F-52AC-4173-941C-19BA313146A1}">
      <dgm:prSet phldrT="[Текст]" custT="1"/>
      <dgm:spPr/>
      <dgm:t>
        <a:bodyPr/>
        <a:lstStyle/>
        <a:p>
          <a:r>
            <a:rPr lang="ru-RU" sz="2800" dirty="0" smtClean="0"/>
            <a:t>Гранат</a:t>
          </a:r>
          <a:endParaRPr lang="ru-RU" sz="2800" dirty="0"/>
        </a:p>
      </dgm:t>
    </dgm:pt>
    <dgm:pt modelId="{93460540-91C2-4CB9-A8AA-A19562FFB537}" type="parTrans" cxnId="{C7E56B40-022E-4F32-B8B6-E9F0481D558D}">
      <dgm:prSet/>
      <dgm:spPr/>
      <dgm:t>
        <a:bodyPr/>
        <a:lstStyle/>
        <a:p>
          <a:endParaRPr lang="ru-RU"/>
        </a:p>
      </dgm:t>
    </dgm:pt>
    <dgm:pt modelId="{628EE3D0-CB10-4D16-9DD7-AC06EC64AED3}" type="sibTrans" cxnId="{C7E56B40-022E-4F32-B8B6-E9F0481D558D}">
      <dgm:prSet/>
      <dgm:spPr/>
      <dgm:t>
        <a:bodyPr/>
        <a:lstStyle/>
        <a:p>
          <a:endParaRPr lang="ru-RU"/>
        </a:p>
      </dgm:t>
    </dgm:pt>
    <dgm:pt modelId="{FD9AC31B-863A-4882-A8C0-8B2E76D3A7A0}" type="pres">
      <dgm:prSet presAssocID="{4573838A-DAC2-4AE7-8E7E-3FF657772DC3}" presName="diagram" presStyleCnt="0">
        <dgm:presLayoutVars>
          <dgm:dir/>
        </dgm:presLayoutVars>
      </dgm:prSet>
      <dgm:spPr/>
    </dgm:pt>
    <dgm:pt modelId="{9331FE5D-9713-4787-8A7B-C7863D3D8408}" type="pres">
      <dgm:prSet presAssocID="{DC32656F-52AC-4173-941C-19BA313146A1}" presName="composite" presStyleCnt="0"/>
      <dgm:spPr/>
    </dgm:pt>
    <dgm:pt modelId="{C56BDA4E-BEC7-4286-9411-50C808C8A2A0}" type="pres">
      <dgm:prSet presAssocID="{DC32656F-52AC-4173-941C-19BA313146A1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4tB0iCunJ74.jpg"/>
        </a:ext>
      </dgm:extLst>
    </dgm:pt>
    <dgm:pt modelId="{AC1BB557-50AC-4859-8A3A-B84ABABD048F}" type="pres">
      <dgm:prSet presAssocID="{DC32656F-52AC-4173-941C-19BA313146A1}" presName="Parent" presStyleLbl="node0" presStyleIdx="0" presStyleCnt="1" custScaleY="100285" custLinFactNeighborX="506" custLinFactNeighborY="3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B3508-8F52-41EF-A511-447E97999BDA}" type="presOf" srcId="{DC32656F-52AC-4173-941C-19BA313146A1}" destId="{AC1BB557-50AC-4859-8A3A-B84ABABD048F}" srcOrd="0" destOrd="0" presId="urn:microsoft.com/office/officeart/2008/layout/BendingPictureCaption"/>
    <dgm:cxn modelId="{C7E56B40-022E-4F32-B8B6-E9F0481D558D}" srcId="{4573838A-DAC2-4AE7-8E7E-3FF657772DC3}" destId="{DC32656F-52AC-4173-941C-19BA313146A1}" srcOrd="0" destOrd="0" parTransId="{93460540-91C2-4CB9-A8AA-A19562FFB537}" sibTransId="{628EE3D0-CB10-4D16-9DD7-AC06EC64AED3}"/>
    <dgm:cxn modelId="{65999C07-4DE4-4883-A8BC-50CB7F774EE0}" type="presOf" srcId="{4573838A-DAC2-4AE7-8E7E-3FF657772DC3}" destId="{FD9AC31B-863A-4882-A8C0-8B2E76D3A7A0}" srcOrd="0" destOrd="0" presId="urn:microsoft.com/office/officeart/2008/layout/BendingPictureCaption"/>
    <dgm:cxn modelId="{214C4DE5-70D9-4970-890C-CF48EDCA8272}" type="presParOf" srcId="{FD9AC31B-863A-4882-A8C0-8B2E76D3A7A0}" destId="{9331FE5D-9713-4787-8A7B-C7863D3D8408}" srcOrd="0" destOrd="0" presId="urn:microsoft.com/office/officeart/2008/layout/BendingPictureCaption"/>
    <dgm:cxn modelId="{74C6E9DE-7D0B-48BF-AE62-FEB23BE86805}" type="presParOf" srcId="{9331FE5D-9713-4787-8A7B-C7863D3D8408}" destId="{C56BDA4E-BEC7-4286-9411-50C808C8A2A0}" srcOrd="0" destOrd="0" presId="urn:microsoft.com/office/officeart/2008/layout/BendingPictureCaption"/>
    <dgm:cxn modelId="{17E0F78F-F73A-4E71-A2C8-13AA4E8D1372}" type="presParOf" srcId="{9331FE5D-9713-4787-8A7B-C7863D3D8408}" destId="{AC1BB557-50AC-4859-8A3A-B84ABABD048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03211-82E5-4F8C-B220-2027598C1C3A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4" csCatId="colorful" phldr="1"/>
      <dgm:spPr/>
    </dgm:pt>
    <dgm:pt modelId="{F154DF7C-9075-4463-A08A-DA48DED1B76E}">
      <dgm:prSet phldrT="[Текст]" custT="1"/>
      <dgm:spPr/>
      <dgm:t>
        <a:bodyPr/>
        <a:lstStyle/>
        <a:p>
          <a:r>
            <a:rPr lang="ru-RU" sz="2800" dirty="0" smtClean="0"/>
            <a:t>Какао</a:t>
          </a:r>
          <a:endParaRPr lang="ru-RU" sz="2800" dirty="0"/>
        </a:p>
      </dgm:t>
    </dgm:pt>
    <dgm:pt modelId="{1F73EF5C-BA1E-4AE9-84D3-7811C13279AD}" type="parTrans" cxnId="{69832CF9-84D8-48A0-999E-CCF31F400697}">
      <dgm:prSet/>
      <dgm:spPr/>
      <dgm:t>
        <a:bodyPr/>
        <a:lstStyle/>
        <a:p>
          <a:endParaRPr lang="ru-RU"/>
        </a:p>
      </dgm:t>
    </dgm:pt>
    <dgm:pt modelId="{7365FE35-8C8B-462D-A3A5-EE0D676B54A2}" type="sibTrans" cxnId="{69832CF9-84D8-48A0-999E-CCF31F400697}">
      <dgm:prSet/>
      <dgm:spPr/>
      <dgm:t>
        <a:bodyPr/>
        <a:lstStyle/>
        <a:p>
          <a:endParaRPr lang="ru-RU"/>
        </a:p>
      </dgm:t>
    </dgm:pt>
    <dgm:pt modelId="{605D07B1-AE3C-4BFC-9D33-70C9395642C4}" type="pres">
      <dgm:prSet presAssocID="{A2503211-82E5-4F8C-B220-2027598C1C3A}" presName="diagram" presStyleCnt="0">
        <dgm:presLayoutVars>
          <dgm:dir/>
        </dgm:presLayoutVars>
      </dgm:prSet>
      <dgm:spPr/>
    </dgm:pt>
    <dgm:pt modelId="{73D73368-F49A-4A43-A8B7-513AF3DD5E3A}" type="pres">
      <dgm:prSet presAssocID="{F154DF7C-9075-4463-A08A-DA48DED1B76E}" presName="composite" presStyleCnt="0"/>
      <dgm:spPr/>
    </dgm:pt>
    <dgm:pt modelId="{9D10D5D8-202F-4D64-B955-6DEFF8162C83}" type="pres">
      <dgm:prSet presAssocID="{F154DF7C-9075-4463-A08A-DA48DED1B76E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1).jpg"/>
        </a:ext>
      </dgm:extLst>
    </dgm:pt>
    <dgm:pt modelId="{F49F3789-F754-46DE-9CA3-6AD6D4F5073C}" type="pres">
      <dgm:prSet presAssocID="{F154DF7C-9075-4463-A08A-DA48DED1B76E}" presName="Parent" presStyleLbl="node0" presStyleIdx="0" presStyleCnt="1" custScaleY="84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832CF9-84D8-48A0-999E-CCF31F400697}" srcId="{A2503211-82E5-4F8C-B220-2027598C1C3A}" destId="{F154DF7C-9075-4463-A08A-DA48DED1B76E}" srcOrd="0" destOrd="0" parTransId="{1F73EF5C-BA1E-4AE9-84D3-7811C13279AD}" sibTransId="{7365FE35-8C8B-462D-A3A5-EE0D676B54A2}"/>
    <dgm:cxn modelId="{E4CE7826-64FA-40C9-8A5D-3FC15B816788}" type="presOf" srcId="{A2503211-82E5-4F8C-B220-2027598C1C3A}" destId="{605D07B1-AE3C-4BFC-9D33-70C9395642C4}" srcOrd="0" destOrd="0" presId="urn:microsoft.com/office/officeart/2008/layout/BendingPictureCaption"/>
    <dgm:cxn modelId="{1E96AB37-BEFD-4339-94E1-A824A298B0B8}" type="presOf" srcId="{F154DF7C-9075-4463-A08A-DA48DED1B76E}" destId="{F49F3789-F754-46DE-9CA3-6AD6D4F5073C}" srcOrd="0" destOrd="0" presId="urn:microsoft.com/office/officeart/2008/layout/BendingPictureCaption"/>
    <dgm:cxn modelId="{4D7F4934-6C3E-4ABA-B39C-6E73A9505B23}" type="presParOf" srcId="{605D07B1-AE3C-4BFC-9D33-70C9395642C4}" destId="{73D73368-F49A-4A43-A8B7-513AF3DD5E3A}" srcOrd="0" destOrd="0" presId="urn:microsoft.com/office/officeart/2008/layout/BendingPictureCaption"/>
    <dgm:cxn modelId="{DB05CD8D-55E1-4926-BB9F-84A4E697B03B}" type="presParOf" srcId="{73D73368-F49A-4A43-A8B7-513AF3DD5E3A}" destId="{9D10D5D8-202F-4D64-B955-6DEFF8162C83}" srcOrd="0" destOrd="0" presId="urn:microsoft.com/office/officeart/2008/layout/BendingPictureCaption"/>
    <dgm:cxn modelId="{18F4FB14-0350-45D9-BFB9-1BF857AFB955}" type="presParOf" srcId="{73D73368-F49A-4A43-A8B7-513AF3DD5E3A}" destId="{F49F3789-F754-46DE-9CA3-6AD6D4F5073C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E5673D-805A-4906-B7CD-03E4D2B1C8C5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6_2" csCatId="accent6" phldr="1"/>
      <dgm:spPr/>
    </dgm:pt>
    <dgm:pt modelId="{9F60F592-1200-4412-AB2A-C6D06D6B1274}">
      <dgm:prSet phldrT="[Текст]"/>
      <dgm:spPr/>
      <dgm:t>
        <a:bodyPr/>
        <a:lstStyle/>
        <a:p>
          <a:r>
            <a:rPr lang="ru-RU" dirty="0" smtClean="0"/>
            <a:t>Горох</a:t>
          </a:r>
          <a:endParaRPr lang="ru-RU" dirty="0"/>
        </a:p>
      </dgm:t>
    </dgm:pt>
    <dgm:pt modelId="{300AEE44-DA3C-4EB5-B1FF-D9289F785632}" type="parTrans" cxnId="{E8B9D070-B2D2-4365-97B4-7074A71FB6D6}">
      <dgm:prSet/>
      <dgm:spPr/>
      <dgm:t>
        <a:bodyPr/>
        <a:lstStyle/>
        <a:p>
          <a:endParaRPr lang="ru-RU"/>
        </a:p>
      </dgm:t>
    </dgm:pt>
    <dgm:pt modelId="{FB4EF1A6-4A0D-4ED8-B605-B0FCC8CF5FDC}" type="sibTrans" cxnId="{E8B9D070-B2D2-4365-97B4-7074A71FB6D6}">
      <dgm:prSet/>
      <dgm:spPr/>
      <dgm:t>
        <a:bodyPr/>
        <a:lstStyle/>
        <a:p>
          <a:endParaRPr lang="ru-RU"/>
        </a:p>
      </dgm:t>
    </dgm:pt>
    <dgm:pt modelId="{6041042C-C1E7-4A8A-8A8D-3F44A3880551}" type="pres">
      <dgm:prSet presAssocID="{73E5673D-805A-4906-B7CD-03E4D2B1C8C5}" presName="diagram" presStyleCnt="0">
        <dgm:presLayoutVars>
          <dgm:dir/>
        </dgm:presLayoutVars>
      </dgm:prSet>
      <dgm:spPr/>
    </dgm:pt>
    <dgm:pt modelId="{8FDA0D90-4648-4AFC-A0C0-12925B41C040}" type="pres">
      <dgm:prSet presAssocID="{9F60F592-1200-4412-AB2A-C6D06D6B1274}" presName="composite" presStyleCnt="0"/>
      <dgm:spPr/>
    </dgm:pt>
    <dgm:pt modelId="{93234E42-2DCF-4EEF-822C-30294973B4D8}" type="pres">
      <dgm:prSet presAssocID="{9F60F592-1200-4412-AB2A-C6D06D6B1274}" presName="Image" presStyleLbl="bgShp" presStyleIdx="0" presStyleCnt="1" custScaleX="11740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grasak-1.jpg"/>
        </a:ext>
      </dgm:extLst>
    </dgm:pt>
    <dgm:pt modelId="{A71FED3F-636C-4846-BEB0-420714409BDD}" type="pres">
      <dgm:prSet presAssocID="{9F60F592-1200-4412-AB2A-C6D06D6B1274}" presName="Parent" presStyleLbl="node0" presStyleIdx="0" presStyleCnt="1" custScaleX="85544" custScaleY="62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504182-9F92-4A71-8D54-E11F7EEE08BC}" type="presOf" srcId="{9F60F592-1200-4412-AB2A-C6D06D6B1274}" destId="{A71FED3F-636C-4846-BEB0-420714409BDD}" srcOrd="0" destOrd="0" presId="urn:microsoft.com/office/officeart/2008/layout/BendingPictureCaption"/>
    <dgm:cxn modelId="{EBE3C5F6-35FA-4185-933D-63AAA3B2F42C}" type="presOf" srcId="{73E5673D-805A-4906-B7CD-03E4D2B1C8C5}" destId="{6041042C-C1E7-4A8A-8A8D-3F44A3880551}" srcOrd="0" destOrd="0" presId="urn:microsoft.com/office/officeart/2008/layout/BendingPictureCaption"/>
    <dgm:cxn modelId="{E8B9D070-B2D2-4365-97B4-7074A71FB6D6}" srcId="{73E5673D-805A-4906-B7CD-03E4D2B1C8C5}" destId="{9F60F592-1200-4412-AB2A-C6D06D6B1274}" srcOrd="0" destOrd="0" parTransId="{300AEE44-DA3C-4EB5-B1FF-D9289F785632}" sibTransId="{FB4EF1A6-4A0D-4ED8-B605-B0FCC8CF5FDC}"/>
    <dgm:cxn modelId="{9A035535-B9B5-4C8A-A613-05CDC95F131B}" type="presParOf" srcId="{6041042C-C1E7-4A8A-8A8D-3F44A3880551}" destId="{8FDA0D90-4648-4AFC-A0C0-12925B41C040}" srcOrd="0" destOrd="0" presId="urn:microsoft.com/office/officeart/2008/layout/BendingPictureCaption"/>
    <dgm:cxn modelId="{9496B418-CE36-43B3-98BE-CC65FFD328C1}" type="presParOf" srcId="{8FDA0D90-4648-4AFC-A0C0-12925B41C040}" destId="{93234E42-2DCF-4EEF-822C-30294973B4D8}" srcOrd="0" destOrd="0" presId="urn:microsoft.com/office/officeart/2008/layout/BendingPictureCaption"/>
    <dgm:cxn modelId="{8F73E5BC-96CC-417F-B0CA-E6B2830CB1E9}" type="presParOf" srcId="{8FDA0D90-4648-4AFC-A0C0-12925B41C040}" destId="{A71FED3F-636C-4846-BEB0-420714409BDD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755119-3B05-4D26-9272-27C25C8BE1CB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6_2" csCatId="accent6" phldr="1"/>
      <dgm:spPr/>
    </dgm:pt>
    <dgm:pt modelId="{9DB6CF3F-CD8A-4DB2-BD8E-19E2E9F1C133}">
      <dgm:prSet phldrT="[Текст]"/>
      <dgm:spPr/>
      <dgm:t>
        <a:bodyPr/>
        <a:lstStyle/>
        <a:p>
          <a:r>
            <a:rPr lang="ru-RU" dirty="0" smtClean="0"/>
            <a:t>Картофель</a:t>
          </a:r>
          <a:endParaRPr lang="ru-RU" dirty="0"/>
        </a:p>
      </dgm:t>
    </dgm:pt>
    <dgm:pt modelId="{A4F28425-534B-4E9F-BE00-D0849BF27D0E}" type="parTrans" cxnId="{40421DCC-70F7-4877-BC9C-711934D65457}">
      <dgm:prSet/>
      <dgm:spPr/>
      <dgm:t>
        <a:bodyPr/>
        <a:lstStyle/>
        <a:p>
          <a:endParaRPr lang="ru-RU"/>
        </a:p>
      </dgm:t>
    </dgm:pt>
    <dgm:pt modelId="{C83F299A-FE3D-439E-B700-C23A6210782A}" type="sibTrans" cxnId="{40421DCC-70F7-4877-BC9C-711934D65457}">
      <dgm:prSet/>
      <dgm:spPr/>
      <dgm:t>
        <a:bodyPr/>
        <a:lstStyle/>
        <a:p>
          <a:endParaRPr lang="ru-RU"/>
        </a:p>
      </dgm:t>
    </dgm:pt>
    <dgm:pt modelId="{AE24D661-9587-4CE2-ACDE-0CCF09D0E98A}" type="pres">
      <dgm:prSet presAssocID="{90755119-3B05-4D26-9272-27C25C8BE1CB}" presName="diagram" presStyleCnt="0">
        <dgm:presLayoutVars>
          <dgm:dir/>
        </dgm:presLayoutVars>
      </dgm:prSet>
      <dgm:spPr/>
    </dgm:pt>
    <dgm:pt modelId="{FFC99976-0E36-4B2E-9F4A-75E3381D286D}" type="pres">
      <dgm:prSet presAssocID="{9DB6CF3F-CD8A-4DB2-BD8E-19E2E9F1C133}" presName="composite" presStyleCnt="0"/>
      <dgm:spPr/>
    </dgm:pt>
    <dgm:pt modelId="{7F3E36B7-D018-434E-A933-7BF716598C71}" type="pres">
      <dgm:prSet presAssocID="{9DB6CF3F-CD8A-4DB2-BD8E-19E2E9F1C133}" presName="Image" presStyleLbl="bgShp" presStyleIdx="0" presStyleCnt="1" custScaleX="12309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5098BD9-837A-4F17-A808-D6115CECC250}" type="pres">
      <dgm:prSet presAssocID="{9DB6CF3F-CD8A-4DB2-BD8E-19E2E9F1C133}" presName="Parent" presStyleLbl="node0" presStyleIdx="0" presStyleCnt="1" custScaleY="69581" custLinFactNeighborX="1199" custLinFactNeighborY="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21DCC-70F7-4877-BC9C-711934D65457}" srcId="{90755119-3B05-4D26-9272-27C25C8BE1CB}" destId="{9DB6CF3F-CD8A-4DB2-BD8E-19E2E9F1C133}" srcOrd="0" destOrd="0" parTransId="{A4F28425-534B-4E9F-BE00-D0849BF27D0E}" sibTransId="{C83F299A-FE3D-439E-B700-C23A6210782A}"/>
    <dgm:cxn modelId="{F5643473-6B23-4F19-A8C9-4329B1FD4680}" type="presOf" srcId="{9DB6CF3F-CD8A-4DB2-BD8E-19E2E9F1C133}" destId="{D5098BD9-837A-4F17-A808-D6115CECC250}" srcOrd="0" destOrd="0" presId="urn:microsoft.com/office/officeart/2008/layout/BendingPictureCaption"/>
    <dgm:cxn modelId="{6D670252-5CEC-40E7-96E6-CC9F4CFB457B}" type="presOf" srcId="{90755119-3B05-4D26-9272-27C25C8BE1CB}" destId="{AE24D661-9587-4CE2-ACDE-0CCF09D0E98A}" srcOrd="0" destOrd="0" presId="urn:microsoft.com/office/officeart/2008/layout/BendingPictureCaption"/>
    <dgm:cxn modelId="{F38203ED-F170-476D-AA1C-828A3411BB7E}" type="presParOf" srcId="{AE24D661-9587-4CE2-ACDE-0CCF09D0E98A}" destId="{FFC99976-0E36-4B2E-9F4A-75E3381D286D}" srcOrd="0" destOrd="0" presId="urn:microsoft.com/office/officeart/2008/layout/BendingPictureCaption"/>
    <dgm:cxn modelId="{9108D42C-DAB0-4F14-BBA1-7DBDD8AFFE07}" type="presParOf" srcId="{FFC99976-0E36-4B2E-9F4A-75E3381D286D}" destId="{7F3E36B7-D018-434E-A933-7BF716598C71}" srcOrd="0" destOrd="0" presId="urn:microsoft.com/office/officeart/2008/layout/BendingPictureCaption"/>
    <dgm:cxn modelId="{9D3B2379-4E3E-434C-8FF9-CB384CAF4ED4}" type="presParOf" srcId="{FFC99976-0E36-4B2E-9F4A-75E3381D286D}" destId="{D5098BD9-837A-4F17-A808-D6115CECC250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FC9AD6-A36C-4321-9111-EAB0B2741FE7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6_2" csCatId="accent6" phldr="1"/>
      <dgm:spPr/>
    </dgm:pt>
    <dgm:pt modelId="{6B9D6036-D0D3-4DF3-A04A-64BBCC9FC319}">
      <dgm:prSet phldrT="[Текст]"/>
      <dgm:spPr/>
      <dgm:t>
        <a:bodyPr/>
        <a:lstStyle/>
        <a:p>
          <a:r>
            <a:rPr lang="ru-RU" dirty="0" smtClean="0"/>
            <a:t>Манго</a:t>
          </a:r>
          <a:endParaRPr lang="ru-RU" dirty="0"/>
        </a:p>
      </dgm:t>
    </dgm:pt>
    <dgm:pt modelId="{7CE70195-4900-4E2B-9B58-D930B6D22E74}" type="parTrans" cxnId="{583ABEBC-42A2-4C5D-9D58-7082115CC078}">
      <dgm:prSet/>
      <dgm:spPr/>
      <dgm:t>
        <a:bodyPr/>
        <a:lstStyle/>
        <a:p>
          <a:endParaRPr lang="ru-RU"/>
        </a:p>
      </dgm:t>
    </dgm:pt>
    <dgm:pt modelId="{63AEDA36-A887-4916-9D1C-FE0B8BF670CB}" type="sibTrans" cxnId="{583ABEBC-42A2-4C5D-9D58-7082115CC078}">
      <dgm:prSet/>
      <dgm:spPr/>
      <dgm:t>
        <a:bodyPr/>
        <a:lstStyle/>
        <a:p>
          <a:endParaRPr lang="ru-RU"/>
        </a:p>
      </dgm:t>
    </dgm:pt>
    <dgm:pt modelId="{53399DFA-EA22-49D1-A2A7-0B6152A4F911}" type="pres">
      <dgm:prSet presAssocID="{02FC9AD6-A36C-4321-9111-EAB0B2741FE7}" presName="diagram" presStyleCnt="0">
        <dgm:presLayoutVars>
          <dgm:dir/>
        </dgm:presLayoutVars>
      </dgm:prSet>
      <dgm:spPr/>
    </dgm:pt>
    <dgm:pt modelId="{00388617-BE0A-4F72-A9A0-A9B532846D4D}" type="pres">
      <dgm:prSet presAssocID="{6B9D6036-D0D3-4DF3-A04A-64BBCC9FC319}" presName="composite" presStyleCnt="0"/>
      <dgm:spPr/>
    </dgm:pt>
    <dgm:pt modelId="{6CAAA4B1-675F-4F02-84AF-EDCFC3A7B587}" type="pres">
      <dgm:prSet presAssocID="{6B9D6036-D0D3-4DF3-A04A-64BBCC9FC319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3).jpg"/>
        </a:ext>
      </dgm:extLst>
    </dgm:pt>
    <dgm:pt modelId="{F9E419E1-C627-4F03-AB1E-D318C0486B25}" type="pres">
      <dgm:prSet presAssocID="{6B9D6036-D0D3-4DF3-A04A-64BBCC9FC319}" presName="Parent" presStyleLbl="node0" presStyleIdx="0" presStyleCnt="1" custScaleY="67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88D17-CF3B-49B6-B229-A1DAE6BF3FE5}" type="presOf" srcId="{6B9D6036-D0D3-4DF3-A04A-64BBCC9FC319}" destId="{F9E419E1-C627-4F03-AB1E-D318C0486B25}" srcOrd="0" destOrd="0" presId="urn:microsoft.com/office/officeart/2008/layout/BendingPictureCaption"/>
    <dgm:cxn modelId="{583ABEBC-42A2-4C5D-9D58-7082115CC078}" srcId="{02FC9AD6-A36C-4321-9111-EAB0B2741FE7}" destId="{6B9D6036-D0D3-4DF3-A04A-64BBCC9FC319}" srcOrd="0" destOrd="0" parTransId="{7CE70195-4900-4E2B-9B58-D930B6D22E74}" sibTransId="{63AEDA36-A887-4916-9D1C-FE0B8BF670CB}"/>
    <dgm:cxn modelId="{E63FE974-07B4-4417-B5FC-F8E4B520DE0B}" type="presOf" srcId="{02FC9AD6-A36C-4321-9111-EAB0B2741FE7}" destId="{53399DFA-EA22-49D1-A2A7-0B6152A4F911}" srcOrd="0" destOrd="0" presId="urn:microsoft.com/office/officeart/2008/layout/BendingPictureCaption"/>
    <dgm:cxn modelId="{3B24F67F-BB4C-4E95-BC54-1B81DC9DD67D}" type="presParOf" srcId="{53399DFA-EA22-49D1-A2A7-0B6152A4F911}" destId="{00388617-BE0A-4F72-A9A0-A9B532846D4D}" srcOrd="0" destOrd="0" presId="urn:microsoft.com/office/officeart/2008/layout/BendingPictureCaption"/>
    <dgm:cxn modelId="{48FF8645-D04B-48CD-A445-0741D26842DB}" type="presParOf" srcId="{00388617-BE0A-4F72-A9A0-A9B532846D4D}" destId="{6CAAA4B1-675F-4F02-84AF-EDCFC3A7B587}" srcOrd="0" destOrd="0" presId="urn:microsoft.com/office/officeart/2008/layout/BendingPictureCaption"/>
    <dgm:cxn modelId="{BB587705-2783-4D52-8C97-9D5E1265EA1A}" type="presParOf" srcId="{00388617-BE0A-4F72-A9A0-A9B532846D4D}" destId="{F9E419E1-C627-4F03-AB1E-D318C0486B25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8FEE09-987D-49BA-9A99-477E876B7571}" type="doc">
      <dgm:prSet loTypeId="urn:microsoft.com/office/officeart/2008/layout/BendingPictureCaption" loCatId="picture" qsTypeId="urn:microsoft.com/office/officeart/2005/8/quickstyle/simple3" qsCatId="simple" csTypeId="urn:microsoft.com/office/officeart/2005/8/colors/accent6_2" csCatId="accent6" phldr="1"/>
      <dgm:spPr/>
    </dgm:pt>
    <dgm:pt modelId="{4E6F0B3E-3DE1-41EC-9101-633996A92A27}">
      <dgm:prSet phldrT="[Текст]"/>
      <dgm:spPr/>
      <dgm:t>
        <a:bodyPr/>
        <a:lstStyle/>
        <a:p>
          <a:r>
            <a:rPr lang="ru-RU" dirty="0" smtClean="0"/>
            <a:t>Авокадо</a:t>
          </a:r>
          <a:endParaRPr lang="ru-RU" dirty="0"/>
        </a:p>
      </dgm:t>
    </dgm:pt>
    <dgm:pt modelId="{D972F5F3-A664-46EF-A3A5-00A15C6BB3ED}" type="parTrans" cxnId="{7AC9D48C-9654-444A-89A6-4FC12DDF78E2}">
      <dgm:prSet/>
      <dgm:spPr/>
      <dgm:t>
        <a:bodyPr/>
        <a:lstStyle/>
        <a:p>
          <a:endParaRPr lang="ru-RU"/>
        </a:p>
      </dgm:t>
    </dgm:pt>
    <dgm:pt modelId="{57863DF5-4443-4DA4-9BE4-73889D82CB82}" type="sibTrans" cxnId="{7AC9D48C-9654-444A-89A6-4FC12DDF78E2}">
      <dgm:prSet/>
      <dgm:spPr/>
      <dgm:t>
        <a:bodyPr/>
        <a:lstStyle/>
        <a:p>
          <a:endParaRPr lang="ru-RU"/>
        </a:p>
      </dgm:t>
    </dgm:pt>
    <dgm:pt modelId="{C8AF090B-D04B-4465-9312-271EE255FCCF}" type="pres">
      <dgm:prSet presAssocID="{4A8FEE09-987D-49BA-9A99-477E876B7571}" presName="diagram" presStyleCnt="0">
        <dgm:presLayoutVars>
          <dgm:dir/>
        </dgm:presLayoutVars>
      </dgm:prSet>
      <dgm:spPr/>
    </dgm:pt>
    <dgm:pt modelId="{67D08AD0-7AD8-4377-8077-2D724A48440F}" type="pres">
      <dgm:prSet presAssocID="{4E6F0B3E-3DE1-41EC-9101-633996A92A27}" presName="composite" presStyleCnt="0"/>
      <dgm:spPr/>
    </dgm:pt>
    <dgm:pt modelId="{59371435-9A92-4F16-8418-C6AF4C6648B8}" type="pres">
      <dgm:prSet presAssocID="{4E6F0B3E-3DE1-41EC-9101-633996A92A27}" presName="Image" presStyleLbl="bgShp" presStyleIdx="0" presStyleCnt="1" custScaleX="1082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i (2).jpg"/>
        </a:ext>
      </dgm:extLst>
    </dgm:pt>
    <dgm:pt modelId="{659EFA03-51B5-4C1D-BDFC-C4B3F096B426}" type="pres">
      <dgm:prSet presAssocID="{4E6F0B3E-3DE1-41EC-9101-633996A92A27}" presName="Parent" presStyleLbl="node0" presStyleIdx="0" presStyleCnt="1" custScaleY="71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C9D48C-9654-444A-89A6-4FC12DDF78E2}" srcId="{4A8FEE09-987D-49BA-9A99-477E876B7571}" destId="{4E6F0B3E-3DE1-41EC-9101-633996A92A27}" srcOrd="0" destOrd="0" parTransId="{D972F5F3-A664-46EF-A3A5-00A15C6BB3ED}" sibTransId="{57863DF5-4443-4DA4-9BE4-73889D82CB82}"/>
    <dgm:cxn modelId="{C7C0FE3E-25F0-4267-9E70-FF7AB22F1CA6}" type="presOf" srcId="{4E6F0B3E-3DE1-41EC-9101-633996A92A27}" destId="{659EFA03-51B5-4C1D-BDFC-C4B3F096B426}" srcOrd="0" destOrd="0" presId="urn:microsoft.com/office/officeart/2008/layout/BendingPictureCaption"/>
    <dgm:cxn modelId="{53519BE9-E2EA-47FA-BD36-A6F28AC9A34A}" type="presOf" srcId="{4A8FEE09-987D-49BA-9A99-477E876B7571}" destId="{C8AF090B-D04B-4465-9312-271EE255FCCF}" srcOrd="0" destOrd="0" presId="urn:microsoft.com/office/officeart/2008/layout/BendingPictureCaption"/>
    <dgm:cxn modelId="{7A3D064C-CDE2-4A2E-B437-0DCE7D3F55EF}" type="presParOf" srcId="{C8AF090B-D04B-4465-9312-271EE255FCCF}" destId="{67D08AD0-7AD8-4377-8077-2D724A48440F}" srcOrd="0" destOrd="0" presId="urn:microsoft.com/office/officeart/2008/layout/BendingPictureCaption"/>
    <dgm:cxn modelId="{08B912B6-EA7B-450E-9CC8-561EDC002573}" type="presParOf" srcId="{67D08AD0-7AD8-4377-8077-2D724A48440F}" destId="{59371435-9A92-4F16-8418-C6AF4C6648B8}" srcOrd="0" destOrd="0" presId="urn:microsoft.com/office/officeart/2008/layout/BendingPictureCaption"/>
    <dgm:cxn modelId="{7271C7B6-F958-47E8-9253-2BBEBB1A39A3}" type="presParOf" srcId="{67D08AD0-7AD8-4377-8077-2D724A48440F}" destId="{659EFA03-51B5-4C1D-BDFC-C4B3F096B426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B1A1DF-C52F-45E7-8E47-667DC7BA8581}" type="doc">
      <dgm:prSet loTypeId="urn:microsoft.com/office/officeart/2008/layout/BendingPictureCaption" loCatId="picture" qsTypeId="urn:microsoft.com/office/officeart/2005/8/quickstyle/simple3" qsCatId="simple" csTypeId="urn:microsoft.com/office/officeart/2005/8/colors/colorful3" csCatId="colorful" phldr="1"/>
      <dgm:spPr/>
    </dgm:pt>
    <dgm:pt modelId="{1D297631-320E-4FBE-8C6E-01D4DBF587C5}">
      <dgm:prSet phldrT="[Текст]" custT="1"/>
      <dgm:spPr/>
      <dgm:t>
        <a:bodyPr/>
        <a:lstStyle/>
        <a:p>
          <a:r>
            <a:rPr lang="ru-RU" sz="2800" dirty="0" smtClean="0"/>
            <a:t>Горох</a:t>
          </a:r>
          <a:endParaRPr lang="ru-RU" sz="2800" dirty="0"/>
        </a:p>
      </dgm:t>
    </dgm:pt>
    <dgm:pt modelId="{37C21D17-3B9D-477C-A5C7-7C9D0EE75646}" type="parTrans" cxnId="{7FADA435-114A-49B4-9346-72B08CB5A404}">
      <dgm:prSet/>
      <dgm:spPr/>
      <dgm:t>
        <a:bodyPr/>
        <a:lstStyle/>
        <a:p>
          <a:endParaRPr lang="ru-RU"/>
        </a:p>
      </dgm:t>
    </dgm:pt>
    <dgm:pt modelId="{8521345D-CA70-42B5-B162-5372D1D4EA65}" type="sibTrans" cxnId="{7FADA435-114A-49B4-9346-72B08CB5A404}">
      <dgm:prSet/>
      <dgm:spPr/>
      <dgm:t>
        <a:bodyPr/>
        <a:lstStyle/>
        <a:p>
          <a:endParaRPr lang="ru-RU"/>
        </a:p>
      </dgm:t>
    </dgm:pt>
    <dgm:pt modelId="{936EE5BD-AC88-423E-BAED-1E92E9DAFFED}" type="pres">
      <dgm:prSet presAssocID="{9BB1A1DF-C52F-45E7-8E47-667DC7BA8581}" presName="diagram" presStyleCnt="0">
        <dgm:presLayoutVars>
          <dgm:dir/>
        </dgm:presLayoutVars>
      </dgm:prSet>
      <dgm:spPr/>
    </dgm:pt>
    <dgm:pt modelId="{780170AD-59FA-4DE8-8765-4AD39F1DCD3C}" type="pres">
      <dgm:prSet presAssocID="{1D297631-320E-4FBE-8C6E-01D4DBF587C5}" presName="composite" presStyleCnt="0"/>
      <dgm:spPr/>
    </dgm:pt>
    <dgm:pt modelId="{204DFE3E-A3A9-496F-A78D-4A3CA7900E25}" type="pres">
      <dgm:prSet presAssocID="{1D297631-320E-4FBE-8C6E-01D4DBF587C5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extLst>
        <a:ext uri="{E40237B7-FDA0-4F09-8148-C483321AD2D9}">
          <dgm14:cNvPr xmlns:dgm14="http://schemas.microsoft.com/office/drawing/2010/diagram" id="0" name="" descr="C:\Users\Alexander\Desktop\grasak-1.jpg"/>
        </a:ext>
      </dgm:extLst>
    </dgm:pt>
    <dgm:pt modelId="{B41B5011-7A53-46CD-A7A0-6986DEFFEAEF}" type="pres">
      <dgm:prSet presAssocID="{1D297631-320E-4FBE-8C6E-01D4DBF587C5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80CCF0-B55E-40BD-A6A2-A0D050935AD9}" type="presOf" srcId="{1D297631-320E-4FBE-8C6E-01D4DBF587C5}" destId="{B41B5011-7A53-46CD-A7A0-6986DEFFEAEF}" srcOrd="0" destOrd="0" presId="urn:microsoft.com/office/officeart/2008/layout/BendingPictureCaption"/>
    <dgm:cxn modelId="{CFD3AC55-5286-4BD2-96F9-BD1848A77A14}" type="presOf" srcId="{9BB1A1DF-C52F-45E7-8E47-667DC7BA8581}" destId="{936EE5BD-AC88-423E-BAED-1E92E9DAFFED}" srcOrd="0" destOrd="0" presId="urn:microsoft.com/office/officeart/2008/layout/BendingPictureCaption"/>
    <dgm:cxn modelId="{7FADA435-114A-49B4-9346-72B08CB5A404}" srcId="{9BB1A1DF-C52F-45E7-8E47-667DC7BA8581}" destId="{1D297631-320E-4FBE-8C6E-01D4DBF587C5}" srcOrd="0" destOrd="0" parTransId="{37C21D17-3B9D-477C-A5C7-7C9D0EE75646}" sibTransId="{8521345D-CA70-42B5-B162-5372D1D4EA65}"/>
    <dgm:cxn modelId="{DE1F347C-1D5A-4F0F-8C7E-AA9958AECD6C}" type="presParOf" srcId="{936EE5BD-AC88-423E-BAED-1E92E9DAFFED}" destId="{780170AD-59FA-4DE8-8765-4AD39F1DCD3C}" srcOrd="0" destOrd="0" presId="urn:microsoft.com/office/officeart/2008/layout/BendingPictureCaption"/>
    <dgm:cxn modelId="{BE4E44A4-F206-41F2-A4CA-478ED0FB7891}" type="presParOf" srcId="{780170AD-59FA-4DE8-8765-4AD39F1DCD3C}" destId="{204DFE3E-A3A9-496F-A78D-4A3CA7900E25}" srcOrd="0" destOrd="0" presId="urn:microsoft.com/office/officeart/2008/layout/BendingPictureCaption"/>
    <dgm:cxn modelId="{F7DE2539-F756-48E7-BF06-7CC25588CEA6}" type="presParOf" srcId="{780170AD-59FA-4DE8-8765-4AD39F1DCD3C}" destId="{B41B5011-7A53-46CD-A7A0-6986DEFFEAEF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1681-FC5A-4C06-9399-987AA947DD87}">
      <dsp:nvSpPr>
        <dsp:cNvPr id="0" name=""/>
        <dsp:cNvSpPr/>
      </dsp:nvSpPr>
      <dsp:spPr>
        <a:xfrm>
          <a:off x="0" y="205305"/>
          <a:ext cx="3113625" cy="2300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2F6050-60DF-4F03-AF66-C39452A0291D}">
      <dsp:nvSpPr>
        <dsp:cNvPr id="0" name=""/>
        <dsp:cNvSpPr/>
      </dsp:nvSpPr>
      <dsp:spPr>
        <a:xfrm>
          <a:off x="629349" y="2147873"/>
          <a:ext cx="2683018" cy="5271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Свёкла</a:t>
          </a:r>
          <a:endParaRPr lang="ru-RU" sz="2800" kern="1200" dirty="0"/>
        </a:p>
      </dsp:txBody>
      <dsp:txXfrm>
        <a:off x="629349" y="2147873"/>
        <a:ext cx="2683018" cy="5271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4F463-BEF4-4D85-ADED-4438E56C97A8}">
      <dsp:nvSpPr>
        <dsp:cNvPr id="0" name=""/>
        <dsp:cNvSpPr/>
      </dsp:nvSpPr>
      <dsp:spPr>
        <a:xfrm>
          <a:off x="149416" y="0"/>
          <a:ext cx="3103472" cy="22934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5EA11D-EFD6-42DD-88BB-9B9D0D2E5921}">
      <dsp:nvSpPr>
        <dsp:cNvPr id="0" name=""/>
        <dsp:cNvSpPr/>
      </dsp:nvSpPr>
      <dsp:spPr>
        <a:xfrm>
          <a:off x="776714" y="1877608"/>
          <a:ext cx="2674269" cy="642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Томат</a:t>
          </a:r>
          <a:endParaRPr lang="ru-RU" sz="2800" kern="1200" dirty="0"/>
        </a:p>
      </dsp:txBody>
      <dsp:txXfrm>
        <a:off x="776714" y="1877608"/>
        <a:ext cx="2674269" cy="6426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78FF9-655B-4BE9-BCF5-3AD6786C4AEF}">
      <dsp:nvSpPr>
        <dsp:cNvPr id="0" name=""/>
        <dsp:cNvSpPr/>
      </dsp:nvSpPr>
      <dsp:spPr>
        <a:xfrm>
          <a:off x="282271" y="0"/>
          <a:ext cx="3192143" cy="23589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076F1F2-BBFB-4A94-939C-1D3646D5BA26}">
      <dsp:nvSpPr>
        <dsp:cNvPr id="0" name=""/>
        <dsp:cNvSpPr/>
      </dsp:nvSpPr>
      <dsp:spPr>
        <a:xfrm>
          <a:off x="927491" y="1931254"/>
          <a:ext cx="2750676" cy="6610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Мак</a:t>
          </a:r>
          <a:endParaRPr lang="ru-RU" sz="2800" kern="1200" dirty="0"/>
        </a:p>
      </dsp:txBody>
      <dsp:txXfrm>
        <a:off x="927491" y="1931254"/>
        <a:ext cx="2750676" cy="6610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84D96-0521-4DE0-B2FC-17B4DDDF8D5D}">
      <dsp:nvSpPr>
        <dsp:cNvPr id="0" name=""/>
        <dsp:cNvSpPr/>
      </dsp:nvSpPr>
      <dsp:spPr>
        <a:xfrm>
          <a:off x="102251" y="0"/>
          <a:ext cx="3192143" cy="23589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E98601-1F89-49F1-8D6E-71DD98ED8D82}">
      <dsp:nvSpPr>
        <dsp:cNvPr id="0" name=""/>
        <dsp:cNvSpPr/>
      </dsp:nvSpPr>
      <dsp:spPr>
        <a:xfrm>
          <a:off x="747471" y="1931254"/>
          <a:ext cx="2750676" cy="6610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Пшеница</a:t>
          </a:r>
          <a:endParaRPr lang="ru-RU" sz="2800" kern="1200" dirty="0"/>
        </a:p>
      </dsp:txBody>
      <dsp:txXfrm>
        <a:off x="747471" y="1931254"/>
        <a:ext cx="2750676" cy="6610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9AE74-0E7E-4B36-8CBB-3ABFD73BCF3D}">
      <dsp:nvSpPr>
        <dsp:cNvPr id="0" name=""/>
        <dsp:cNvSpPr/>
      </dsp:nvSpPr>
      <dsp:spPr>
        <a:xfrm>
          <a:off x="1473" y="73534"/>
          <a:ext cx="3475155" cy="26596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95DB3F-DE54-495F-9655-641A59CF17C9}">
      <dsp:nvSpPr>
        <dsp:cNvPr id="0" name=""/>
        <dsp:cNvSpPr/>
      </dsp:nvSpPr>
      <dsp:spPr>
        <a:xfrm>
          <a:off x="794516" y="2150143"/>
          <a:ext cx="2732401" cy="6566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Огурец</a:t>
          </a:r>
          <a:endParaRPr lang="ru-RU" sz="2800" kern="1200" dirty="0"/>
        </a:p>
      </dsp:txBody>
      <dsp:txXfrm>
        <a:off x="794516" y="2150143"/>
        <a:ext cx="2732401" cy="6566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B4E5E-9AA6-4F2E-86AA-47E6782A397A}">
      <dsp:nvSpPr>
        <dsp:cNvPr id="0" name=""/>
        <dsp:cNvSpPr/>
      </dsp:nvSpPr>
      <dsp:spPr>
        <a:xfrm>
          <a:off x="38830" y="0"/>
          <a:ext cx="3458155" cy="2555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1A16D36-3C33-45C3-B5FA-E6FB3A5F5788}">
      <dsp:nvSpPr>
        <dsp:cNvPr id="0" name=""/>
        <dsp:cNvSpPr/>
      </dsp:nvSpPr>
      <dsp:spPr>
        <a:xfrm>
          <a:off x="737818" y="2092192"/>
          <a:ext cx="2979899" cy="7161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Лещина</a:t>
          </a:r>
          <a:endParaRPr lang="ru-RU" sz="2800" kern="1200" dirty="0"/>
        </a:p>
      </dsp:txBody>
      <dsp:txXfrm>
        <a:off x="737818" y="2092192"/>
        <a:ext cx="2979899" cy="7161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95BFE-FD53-4F92-93E0-0F981F92C7FA}">
      <dsp:nvSpPr>
        <dsp:cNvPr id="0" name=""/>
        <dsp:cNvSpPr/>
      </dsp:nvSpPr>
      <dsp:spPr>
        <a:xfrm>
          <a:off x="113412" y="0"/>
          <a:ext cx="3103472" cy="22934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DC6857D-4DCD-459E-AF4D-77305452FA1E}">
      <dsp:nvSpPr>
        <dsp:cNvPr id="0" name=""/>
        <dsp:cNvSpPr/>
      </dsp:nvSpPr>
      <dsp:spPr>
        <a:xfrm>
          <a:off x="740710" y="1877608"/>
          <a:ext cx="2674269" cy="6426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Крыжовник</a:t>
          </a:r>
          <a:endParaRPr lang="ru-RU" sz="2800" kern="1200" dirty="0"/>
        </a:p>
      </dsp:txBody>
      <dsp:txXfrm>
        <a:off x="740710" y="1877608"/>
        <a:ext cx="2674269" cy="6426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6C039-D530-4E75-9341-782E55D12282}">
      <dsp:nvSpPr>
        <dsp:cNvPr id="0" name=""/>
        <dsp:cNvSpPr/>
      </dsp:nvSpPr>
      <dsp:spPr>
        <a:xfrm>
          <a:off x="185420" y="0"/>
          <a:ext cx="3103472" cy="22934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1CE028-6D29-47CD-88F8-96E39ADA43EB}">
      <dsp:nvSpPr>
        <dsp:cNvPr id="0" name=""/>
        <dsp:cNvSpPr/>
      </dsp:nvSpPr>
      <dsp:spPr>
        <a:xfrm>
          <a:off x="812718" y="1877608"/>
          <a:ext cx="2674269" cy="6426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Арбуз</a:t>
          </a:r>
          <a:endParaRPr lang="ru-RU" sz="2800" kern="1200" dirty="0"/>
        </a:p>
      </dsp:txBody>
      <dsp:txXfrm>
        <a:off x="812718" y="1877608"/>
        <a:ext cx="2674269" cy="64267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69BCF-B873-4257-944E-5B5C4EEA2B78}">
      <dsp:nvSpPr>
        <dsp:cNvPr id="0" name=""/>
        <dsp:cNvSpPr/>
      </dsp:nvSpPr>
      <dsp:spPr>
        <a:xfrm>
          <a:off x="290911" y="0"/>
          <a:ext cx="2769774" cy="20468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3B7CE2F-6E56-41ED-8419-204DF6A7AFB2}">
      <dsp:nvSpPr>
        <dsp:cNvPr id="0" name=""/>
        <dsp:cNvSpPr/>
      </dsp:nvSpPr>
      <dsp:spPr>
        <a:xfrm>
          <a:off x="850759" y="1675720"/>
          <a:ext cx="2386720" cy="5735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Вишня</a:t>
          </a:r>
          <a:endParaRPr lang="ru-RU" sz="2800" kern="1200" dirty="0"/>
        </a:p>
      </dsp:txBody>
      <dsp:txXfrm>
        <a:off x="850759" y="1675720"/>
        <a:ext cx="2386720" cy="57356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7D3A4-4248-4C90-8D90-0EFF889F6079}">
      <dsp:nvSpPr>
        <dsp:cNvPr id="0" name=""/>
        <dsp:cNvSpPr/>
      </dsp:nvSpPr>
      <dsp:spPr>
        <a:xfrm>
          <a:off x="138255" y="0"/>
          <a:ext cx="3192143" cy="23589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E2AA238-B6B7-474D-987F-C297800FA1BA}">
      <dsp:nvSpPr>
        <dsp:cNvPr id="0" name=""/>
        <dsp:cNvSpPr/>
      </dsp:nvSpPr>
      <dsp:spPr>
        <a:xfrm>
          <a:off x="783475" y="1931254"/>
          <a:ext cx="2750676" cy="6610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Баклажан</a:t>
          </a:r>
          <a:endParaRPr lang="ru-RU" sz="2800" kern="1200" dirty="0"/>
        </a:p>
      </dsp:txBody>
      <dsp:txXfrm>
        <a:off x="783475" y="1931254"/>
        <a:ext cx="2750676" cy="66103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0F52D-73B4-45CD-8A9C-83F17ADFE24E}">
      <dsp:nvSpPr>
        <dsp:cNvPr id="0" name=""/>
        <dsp:cNvSpPr/>
      </dsp:nvSpPr>
      <dsp:spPr>
        <a:xfrm>
          <a:off x="113412" y="0"/>
          <a:ext cx="3103472" cy="22934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B04C85-9BD2-41B3-BF17-B26DC3716EF4}">
      <dsp:nvSpPr>
        <dsp:cNvPr id="0" name=""/>
        <dsp:cNvSpPr/>
      </dsp:nvSpPr>
      <dsp:spPr>
        <a:xfrm>
          <a:off x="740710" y="1877608"/>
          <a:ext cx="2674269" cy="642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Подсолнечник</a:t>
          </a:r>
          <a:endParaRPr lang="ru-RU" sz="2800" kern="1200" dirty="0"/>
        </a:p>
      </dsp:txBody>
      <dsp:txXfrm>
        <a:off x="740710" y="1877608"/>
        <a:ext cx="2674269" cy="642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ECA7F-8573-493F-9A17-C50DB9B8A0DB}">
      <dsp:nvSpPr>
        <dsp:cNvPr id="0" name=""/>
        <dsp:cNvSpPr/>
      </dsp:nvSpPr>
      <dsp:spPr>
        <a:xfrm>
          <a:off x="0" y="87599"/>
          <a:ext cx="3138513" cy="23193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FD6E06-8E6D-4314-8E4F-E5F9300315AA}">
      <dsp:nvSpPr>
        <dsp:cNvPr id="0" name=""/>
        <dsp:cNvSpPr/>
      </dsp:nvSpPr>
      <dsp:spPr>
        <a:xfrm>
          <a:off x="634380" y="2046044"/>
          <a:ext cx="2704463" cy="5306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Дуб</a:t>
          </a:r>
          <a:endParaRPr lang="ru-RU" sz="2800" kern="1200" dirty="0"/>
        </a:p>
      </dsp:txBody>
      <dsp:txXfrm>
        <a:off x="634380" y="2046044"/>
        <a:ext cx="2704463" cy="53065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1A775-CA30-4B4A-94B6-C1E203DE8B30}">
      <dsp:nvSpPr>
        <dsp:cNvPr id="0" name=""/>
        <dsp:cNvSpPr/>
      </dsp:nvSpPr>
      <dsp:spPr>
        <a:xfrm>
          <a:off x="360036" y="60279"/>
          <a:ext cx="2769774" cy="20468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27D22C-C9C2-471A-A9DA-5BE7C1262B2F}">
      <dsp:nvSpPr>
        <dsp:cNvPr id="0" name=""/>
        <dsp:cNvSpPr/>
      </dsp:nvSpPr>
      <dsp:spPr>
        <a:xfrm>
          <a:off x="958771" y="1675720"/>
          <a:ext cx="2386720" cy="5735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Пшеница</a:t>
          </a:r>
          <a:endParaRPr lang="ru-RU" sz="2800" kern="1200" dirty="0"/>
        </a:p>
      </dsp:txBody>
      <dsp:txXfrm>
        <a:off x="958771" y="1675720"/>
        <a:ext cx="2386720" cy="57356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BD40C-0592-4E9D-8EEE-FFB6D3C90A1F}">
      <dsp:nvSpPr>
        <dsp:cNvPr id="0" name=""/>
        <dsp:cNvSpPr/>
      </dsp:nvSpPr>
      <dsp:spPr>
        <a:xfrm>
          <a:off x="185420" y="0"/>
          <a:ext cx="3103472" cy="22934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62EB7D9-AB84-4636-AEFE-CE250436E5DF}">
      <dsp:nvSpPr>
        <dsp:cNvPr id="0" name=""/>
        <dsp:cNvSpPr/>
      </dsp:nvSpPr>
      <dsp:spPr>
        <a:xfrm>
          <a:off x="812718" y="1877608"/>
          <a:ext cx="2674269" cy="642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3200" kern="1200" dirty="0" smtClean="0"/>
            <a:t>Подсолнечник</a:t>
          </a:r>
          <a:endParaRPr lang="ru-RU" sz="3200" kern="1200" dirty="0"/>
        </a:p>
      </dsp:txBody>
      <dsp:txXfrm>
        <a:off x="812718" y="1877608"/>
        <a:ext cx="2674269" cy="64267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E171B-B531-4910-8A57-E559C71FEC0E}">
      <dsp:nvSpPr>
        <dsp:cNvPr id="0" name=""/>
        <dsp:cNvSpPr/>
      </dsp:nvSpPr>
      <dsp:spPr>
        <a:xfrm>
          <a:off x="0" y="50845"/>
          <a:ext cx="2978250" cy="22009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D417E5-F263-43B4-8FD4-6753D7F4A7BC}">
      <dsp:nvSpPr>
        <dsp:cNvPr id="0" name=""/>
        <dsp:cNvSpPr/>
      </dsp:nvSpPr>
      <dsp:spPr>
        <a:xfrm>
          <a:off x="601986" y="1852694"/>
          <a:ext cx="2566365" cy="61674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3400" kern="1200" dirty="0" smtClean="0"/>
            <a:t>Пшеница</a:t>
          </a:r>
          <a:endParaRPr lang="ru-RU" sz="3400" kern="1200" dirty="0"/>
        </a:p>
      </dsp:txBody>
      <dsp:txXfrm>
        <a:off x="601986" y="1852694"/>
        <a:ext cx="2566365" cy="61674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290D4-56EA-4E89-8EFC-1D4A47FF8776}">
      <dsp:nvSpPr>
        <dsp:cNvPr id="0" name=""/>
        <dsp:cNvSpPr/>
      </dsp:nvSpPr>
      <dsp:spPr>
        <a:xfrm>
          <a:off x="279751" y="0"/>
          <a:ext cx="2926131" cy="2162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814E90-AAAB-435A-B535-6AFBA64079DB}">
      <dsp:nvSpPr>
        <dsp:cNvPr id="0" name=""/>
        <dsp:cNvSpPr/>
      </dsp:nvSpPr>
      <dsp:spPr>
        <a:xfrm>
          <a:off x="871203" y="1770316"/>
          <a:ext cx="2521453" cy="6059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3400" kern="1200" dirty="0" smtClean="0"/>
            <a:t>Мак</a:t>
          </a:r>
          <a:endParaRPr lang="ru-RU" sz="3400" kern="1200" dirty="0"/>
        </a:p>
      </dsp:txBody>
      <dsp:txXfrm>
        <a:off x="871203" y="1770316"/>
        <a:ext cx="2521453" cy="60594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ECD78-CDB4-41B5-BC19-0B3A0A07175F}">
      <dsp:nvSpPr>
        <dsp:cNvPr id="0" name=""/>
        <dsp:cNvSpPr/>
      </dsp:nvSpPr>
      <dsp:spPr>
        <a:xfrm>
          <a:off x="362920" y="0"/>
          <a:ext cx="2837460" cy="20968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8C7582-E9CE-45FE-A4B1-3BC87594872F}">
      <dsp:nvSpPr>
        <dsp:cNvPr id="0" name=""/>
        <dsp:cNvSpPr/>
      </dsp:nvSpPr>
      <dsp:spPr>
        <a:xfrm>
          <a:off x="936449" y="1716670"/>
          <a:ext cx="2445046" cy="5875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3300" kern="1200" dirty="0" smtClean="0"/>
            <a:t>Арбуз</a:t>
          </a:r>
          <a:endParaRPr lang="ru-RU" sz="3300" kern="1200" dirty="0"/>
        </a:p>
      </dsp:txBody>
      <dsp:txXfrm>
        <a:off x="936449" y="1716670"/>
        <a:ext cx="2445046" cy="587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BDA4E-BEC7-4286-9411-50C808C8A2A0}">
      <dsp:nvSpPr>
        <dsp:cNvPr id="0" name=""/>
        <dsp:cNvSpPr/>
      </dsp:nvSpPr>
      <dsp:spPr>
        <a:xfrm>
          <a:off x="0" y="165328"/>
          <a:ext cx="3138513" cy="23193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1BB557-50AC-4859-8A3A-B84ABABD048F}">
      <dsp:nvSpPr>
        <dsp:cNvPr id="0" name=""/>
        <dsp:cNvSpPr/>
      </dsp:nvSpPr>
      <dsp:spPr>
        <a:xfrm>
          <a:off x="634380" y="2086842"/>
          <a:ext cx="2704463" cy="6517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Гранат</a:t>
          </a:r>
          <a:endParaRPr lang="ru-RU" sz="2800" kern="1200" dirty="0"/>
        </a:p>
      </dsp:txBody>
      <dsp:txXfrm>
        <a:off x="634380" y="2086842"/>
        <a:ext cx="2704463" cy="651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0D5D8-202F-4D64-B955-6DEFF8162C83}">
      <dsp:nvSpPr>
        <dsp:cNvPr id="0" name=""/>
        <dsp:cNvSpPr/>
      </dsp:nvSpPr>
      <dsp:spPr>
        <a:xfrm>
          <a:off x="32929" y="25958"/>
          <a:ext cx="3280814" cy="24245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9F3789-F754-46DE-9CA3-6AD6D4F5073C}">
      <dsp:nvSpPr>
        <dsp:cNvPr id="0" name=""/>
        <dsp:cNvSpPr/>
      </dsp:nvSpPr>
      <dsp:spPr>
        <a:xfrm>
          <a:off x="696072" y="2062774"/>
          <a:ext cx="2827084" cy="5755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Какао</a:t>
          </a:r>
          <a:endParaRPr lang="ru-RU" sz="2800" kern="1200" dirty="0"/>
        </a:p>
      </dsp:txBody>
      <dsp:txXfrm>
        <a:off x="696072" y="2062774"/>
        <a:ext cx="2827084" cy="57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34E42-2DCF-4EEF-822C-30294973B4D8}">
      <dsp:nvSpPr>
        <dsp:cNvPr id="0" name=""/>
        <dsp:cNvSpPr/>
      </dsp:nvSpPr>
      <dsp:spPr>
        <a:xfrm>
          <a:off x="74562" y="64777"/>
          <a:ext cx="3889474" cy="24481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1FED3F-636C-4846-BEB0-420714409BDD}">
      <dsp:nvSpPr>
        <dsp:cNvPr id="0" name=""/>
        <dsp:cNvSpPr/>
      </dsp:nvSpPr>
      <dsp:spPr>
        <a:xfrm>
          <a:off x="1238825" y="2198625"/>
          <a:ext cx="2442030" cy="4269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400" kern="1200" dirty="0" smtClean="0"/>
            <a:t>Горох</a:t>
          </a:r>
          <a:endParaRPr lang="ru-RU" sz="2400" kern="1200" dirty="0"/>
        </a:p>
      </dsp:txBody>
      <dsp:txXfrm>
        <a:off x="1238825" y="2198625"/>
        <a:ext cx="2442030" cy="4269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E36B7-D018-434E-A933-7BF716598C71}">
      <dsp:nvSpPr>
        <dsp:cNvPr id="0" name=""/>
        <dsp:cNvSpPr/>
      </dsp:nvSpPr>
      <dsp:spPr>
        <a:xfrm>
          <a:off x="8" y="51666"/>
          <a:ext cx="4038583" cy="242450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098BD9-837A-4F17-A808-D6115CECC250}">
      <dsp:nvSpPr>
        <dsp:cNvPr id="0" name=""/>
        <dsp:cNvSpPr/>
      </dsp:nvSpPr>
      <dsp:spPr>
        <a:xfrm>
          <a:off x="1075932" y="2160240"/>
          <a:ext cx="2827084" cy="47273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600" kern="1200" dirty="0" smtClean="0"/>
            <a:t>Картофель</a:t>
          </a:r>
          <a:endParaRPr lang="ru-RU" sz="2600" kern="1200" dirty="0"/>
        </a:p>
      </dsp:txBody>
      <dsp:txXfrm>
        <a:off x="1075932" y="2160240"/>
        <a:ext cx="2827084" cy="4727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AA4B1-675F-4F02-84AF-EDCFC3A7B587}">
      <dsp:nvSpPr>
        <dsp:cNvPr id="0" name=""/>
        <dsp:cNvSpPr/>
      </dsp:nvSpPr>
      <dsp:spPr>
        <a:xfrm>
          <a:off x="5117" y="63839"/>
          <a:ext cx="3780880" cy="27940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9E419E1-C627-4F03-AB1E-D318C0486B25}">
      <dsp:nvSpPr>
        <dsp:cNvPr id="0" name=""/>
        <dsp:cNvSpPr/>
      </dsp:nvSpPr>
      <dsp:spPr>
        <a:xfrm>
          <a:off x="769337" y="2478961"/>
          <a:ext cx="3257992" cy="5275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900" kern="1200" dirty="0" smtClean="0"/>
            <a:t>Манго</a:t>
          </a:r>
          <a:endParaRPr lang="ru-RU" sz="2900" kern="1200" dirty="0"/>
        </a:p>
      </dsp:txBody>
      <dsp:txXfrm>
        <a:off x="769337" y="2478961"/>
        <a:ext cx="3257992" cy="5275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71435-9A92-4F16-8418-C6AF4C6648B8}">
      <dsp:nvSpPr>
        <dsp:cNvPr id="0" name=""/>
        <dsp:cNvSpPr/>
      </dsp:nvSpPr>
      <dsp:spPr>
        <a:xfrm>
          <a:off x="424" y="85198"/>
          <a:ext cx="4009904" cy="27367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59EFA03-51B5-4C1D-BDFC-C4B3F096B426}">
      <dsp:nvSpPr>
        <dsp:cNvPr id="0" name=""/>
        <dsp:cNvSpPr/>
      </dsp:nvSpPr>
      <dsp:spPr>
        <a:xfrm>
          <a:off x="902253" y="2433159"/>
          <a:ext cx="3191177" cy="5520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3100" kern="1200" dirty="0" smtClean="0"/>
            <a:t>Авокадо</a:t>
          </a:r>
          <a:endParaRPr lang="ru-RU" sz="3100" kern="1200" dirty="0"/>
        </a:p>
      </dsp:txBody>
      <dsp:txXfrm>
        <a:off x="902253" y="2433159"/>
        <a:ext cx="3191177" cy="5520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DFE3E-A3A9-496F-A78D-4A3CA7900E25}">
      <dsp:nvSpPr>
        <dsp:cNvPr id="0" name=""/>
        <dsp:cNvSpPr/>
      </dsp:nvSpPr>
      <dsp:spPr>
        <a:xfrm>
          <a:off x="368517" y="0"/>
          <a:ext cx="3103471" cy="22934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1B5011-7A53-46CD-A7A0-6986DEFFEAEF}">
      <dsp:nvSpPr>
        <dsp:cNvPr id="0" name=""/>
        <dsp:cNvSpPr/>
      </dsp:nvSpPr>
      <dsp:spPr>
        <a:xfrm>
          <a:off x="995814" y="1877607"/>
          <a:ext cx="2674268" cy="642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800" kern="1200" dirty="0" smtClean="0"/>
            <a:t>Горох</a:t>
          </a:r>
          <a:endParaRPr lang="ru-RU" sz="2800" kern="1200" dirty="0"/>
        </a:p>
      </dsp:txBody>
      <dsp:txXfrm>
        <a:off x="995814" y="1877607"/>
        <a:ext cx="2674268" cy="642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7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73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5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2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4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8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08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0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5DA4-DAEE-45E9-9559-518CF2B6D1F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A2E1-6D30-4FFA-A009-BAA9E260D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8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18" Type="http://schemas.openxmlformats.org/officeDocument/2006/relationships/diagramLayout" Target="../diagrams/layout12.xml"/><Relationship Id="rId3" Type="http://schemas.openxmlformats.org/officeDocument/2006/relationships/diagramLayout" Target="../diagrams/layout9.xml"/><Relationship Id="rId21" Type="http://schemas.microsoft.com/office/2007/relationships/diagramDrawing" Target="../diagrams/drawing12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diagramData" Target="../diagrams/data12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20" Type="http://schemas.openxmlformats.org/officeDocument/2006/relationships/diagramColors" Target="../diagrams/colors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19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18" Type="http://schemas.openxmlformats.org/officeDocument/2006/relationships/diagramLayout" Target="../diagrams/layout16.xml"/><Relationship Id="rId3" Type="http://schemas.openxmlformats.org/officeDocument/2006/relationships/diagramLayout" Target="../diagrams/layout13.xml"/><Relationship Id="rId21" Type="http://schemas.microsoft.com/office/2007/relationships/diagramDrawing" Target="../diagrams/drawing16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17" Type="http://schemas.openxmlformats.org/officeDocument/2006/relationships/diagramData" Target="../diagrams/data16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20" Type="http://schemas.openxmlformats.org/officeDocument/2006/relationships/diagramColors" Target="../diagrams/colors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19" Type="http://schemas.openxmlformats.org/officeDocument/2006/relationships/diagramQuickStyle" Target="../diagrams/quickStyle16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13" Type="http://schemas.openxmlformats.org/officeDocument/2006/relationships/diagramLayout" Target="../diagrams/layout23.xml"/><Relationship Id="rId18" Type="http://schemas.openxmlformats.org/officeDocument/2006/relationships/diagramLayout" Target="../diagrams/layout24.xml"/><Relationship Id="rId3" Type="http://schemas.openxmlformats.org/officeDocument/2006/relationships/diagramLayout" Target="../diagrams/layout21.xml"/><Relationship Id="rId21" Type="http://schemas.microsoft.com/office/2007/relationships/diagramDrawing" Target="../diagrams/drawing24.xml"/><Relationship Id="rId7" Type="http://schemas.openxmlformats.org/officeDocument/2006/relationships/diagramData" Target="../diagrams/data22.xml"/><Relationship Id="rId12" Type="http://schemas.openxmlformats.org/officeDocument/2006/relationships/diagramData" Target="../diagrams/data23.xml"/><Relationship Id="rId17" Type="http://schemas.openxmlformats.org/officeDocument/2006/relationships/diagramData" Target="../diagrams/data24.xml"/><Relationship Id="rId2" Type="http://schemas.openxmlformats.org/officeDocument/2006/relationships/diagramData" Target="../diagrams/data21.xml"/><Relationship Id="rId16" Type="http://schemas.microsoft.com/office/2007/relationships/diagramDrawing" Target="../diagrams/drawing23.xml"/><Relationship Id="rId20" Type="http://schemas.openxmlformats.org/officeDocument/2006/relationships/diagramColors" Target="../diagrams/colors2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5" Type="http://schemas.openxmlformats.org/officeDocument/2006/relationships/diagramColors" Target="../diagrams/colors23.xml"/><Relationship Id="rId10" Type="http://schemas.openxmlformats.org/officeDocument/2006/relationships/diagramColors" Target="../diagrams/colors22.xml"/><Relationship Id="rId19" Type="http://schemas.openxmlformats.org/officeDocument/2006/relationships/diagramQuickStyle" Target="../diagrams/quickStyle24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Relationship Id="rId14" Type="http://schemas.openxmlformats.org/officeDocument/2006/relationships/diagramQuickStyle" Target="../diagrams/quickStyle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prstTxWarp prst="textInflate">
              <a:avLst/>
            </a:prstTxWarp>
            <a:normAutofit fontScale="90000"/>
          </a:bodyPr>
          <a:lstStyle/>
          <a:p>
            <a: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Плоды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Найдите лишнюю картинку. Почему она лишняя?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264696" cy="1728192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Презентация подготовлена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учителем биологии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МКОУ СОШ п. Октябрьский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Зуевского района Кировской области </a:t>
            </a:r>
          </a:p>
          <a:p>
            <a:pPr marL="0" indent="0" algn="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Золотаревой</a:t>
            </a:r>
            <a:r>
              <a:rPr lang="ru-RU" dirty="0" smtClean="0">
                <a:solidFill>
                  <a:schemeClr val="tx1"/>
                </a:solidFill>
              </a:rPr>
              <a:t> Еленой Леонидовной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4002972"/>
              </p:ext>
            </p:extLst>
          </p:nvPr>
        </p:nvGraphicFramePr>
        <p:xfrm>
          <a:off x="611560" y="476672"/>
          <a:ext cx="331236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Объект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9567235"/>
              </p:ext>
            </p:extLst>
          </p:nvPr>
        </p:nvGraphicFramePr>
        <p:xfrm>
          <a:off x="5004048" y="3861047"/>
          <a:ext cx="3338844" cy="266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290883010"/>
              </p:ext>
            </p:extLst>
          </p:nvPr>
        </p:nvGraphicFramePr>
        <p:xfrm>
          <a:off x="5004048" y="476672"/>
          <a:ext cx="333884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774244359"/>
              </p:ext>
            </p:extLst>
          </p:nvPr>
        </p:nvGraphicFramePr>
        <p:xfrm>
          <a:off x="467544" y="3861048"/>
          <a:ext cx="3556087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6635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9571589"/>
              </p:ext>
            </p:extLst>
          </p:nvPr>
        </p:nvGraphicFramePr>
        <p:xfrm>
          <a:off x="323528" y="404664"/>
          <a:ext cx="4038600" cy="269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157690"/>
              </p:ext>
            </p:extLst>
          </p:nvPr>
        </p:nvGraphicFramePr>
        <p:xfrm>
          <a:off x="4648200" y="404664"/>
          <a:ext cx="4038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6997816"/>
              </p:ext>
            </p:extLst>
          </p:nvPr>
        </p:nvGraphicFramePr>
        <p:xfrm>
          <a:off x="323528" y="3299577"/>
          <a:ext cx="4032448" cy="307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95492352"/>
              </p:ext>
            </p:extLst>
          </p:nvPr>
        </p:nvGraphicFramePr>
        <p:xfrm>
          <a:off x="4599065" y="3299577"/>
          <a:ext cx="4093855" cy="3070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9515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3975570"/>
              </p:ext>
            </p:extLst>
          </p:nvPr>
        </p:nvGraphicFramePr>
        <p:xfrm>
          <a:off x="457200" y="764704"/>
          <a:ext cx="4038600" cy="2520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0032371"/>
              </p:ext>
            </p:extLst>
          </p:nvPr>
        </p:nvGraphicFramePr>
        <p:xfrm>
          <a:off x="5004048" y="764704"/>
          <a:ext cx="36004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5919181"/>
              </p:ext>
            </p:extLst>
          </p:nvPr>
        </p:nvGraphicFramePr>
        <p:xfrm>
          <a:off x="539552" y="3789040"/>
          <a:ext cx="396044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7777462"/>
              </p:ext>
            </p:extLst>
          </p:nvPr>
        </p:nvGraphicFramePr>
        <p:xfrm>
          <a:off x="5004048" y="3789040"/>
          <a:ext cx="36004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652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3691164"/>
              </p:ext>
            </p:extLst>
          </p:nvPr>
        </p:nvGraphicFramePr>
        <p:xfrm>
          <a:off x="683568" y="620688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9827596"/>
              </p:ext>
            </p:extLst>
          </p:nvPr>
        </p:nvGraphicFramePr>
        <p:xfrm>
          <a:off x="4788024" y="620688"/>
          <a:ext cx="3756549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8332638"/>
              </p:ext>
            </p:extLst>
          </p:nvPr>
        </p:nvGraphicFramePr>
        <p:xfrm>
          <a:off x="683568" y="3789040"/>
          <a:ext cx="35283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7961647"/>
              </p:ext>
            </p:extLst>
          </p:nvPr>
        </p:nvGraphicFramePr>
        <p:xfrm>
          <a:off x="4860032" y="3789040"/>
          <a:ext cx="367240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5130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2847618"/>
              </p:ext>
            </p:extLst>
          </p:nvPr>
        </p:nvGraphicFramePr>
        <p:xfrm>
          <a:off x="755576" y="4088804"/>
          <a:ext cx="3528392" cy="2249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4306469"/>
              </p:ext>
            </p:extLst>
          </p:nvPr>
        </p:nvGraphicFramePr>
        <p:xfrm>
          <a:off x="4932040" y="1124744"/>
          <a:ext cx="367240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1741531"/>
              </p:ext>
            </p:extLst>
          </p:nvPr>
        </p:nvGraphicFramePr>
        <p:xfrm>
          <a:off x="755576" y="1124744"/>
          <a:ext cx="35283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72663776"/>
              </p:ext>
            </p:extLst>
          </p:nvPr>
        </p:nvGraphicFramePr>
        <p:xfrm>
          <a:off x="4860032" y="4088804"/>
          <a:ext cx="3744416" cy="2249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1105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1987229"/>
              </p:ext>
            </p:extLst>
          </p:nvPr>
        </p:nvGraphicFramePr>
        <p:xfrm>
          <a:off x="539552" y="3717032"/>
          <a:ext cx="367240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1600782"/>
              </p:ext>
            </p:extLst>
          </p:nvPr>
        </p:nvGraphicFramePr>
        <p:xfrm>
          <a:off x="5076056" y="3717032"/>
          <a:ext cx="31683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08308641"/>
              </p:ext>
            </p:extLst>
          </p:nvPr>
        </p:nvGraphicFramePr>
        <p:xfrm>
          <a:off x="539552" y="764704"/>
          <a:ext cx="367240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83459510"/>
              </p:ext>
            </p:extLst>
          </p:nvPr>
        </p:nvGraphicFramePr>
        <p:xfrm>
          <a:off x="4788024" y="764704"/>
          <a:ext cx="37444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001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Плоды Найдите лишнюю картинку. Почему она лишняя?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14</cp:revision>
  <dcterms:created xsi:type="dcterms:W3CDTF">2014-11-19T18:58:34Z</dcterms:created>
  <dcterms:modified xsi:type="dcterms:W3CDTF">2014-11-20T15:33:27Z</dcterms:modified>
</cp:coreProperties>
</file>