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FD17CE-D6B5-49E9-8EF1-E9D5EB25BD38}" type="datetimeFigureOut">
              <a:rPr lang="ru-RU" smtClean="0"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27A75E5-5B2F-4919-817D-5CB7BB232C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557986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Птицы, сошедшие со страниц сказок</a:t>
            </a:r>
          </a:p>
        </p:txBody>
      </p:sp>
      <p:pic>
        <p:nvPicPr>
          <p:cNvPr id="7" name="Рисунок 6" descr="2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339" b="833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1214422"/>
            <a:ext cx="6858000" cy="6429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Удивительные виды птиц, о которых вы даже не слышали</a:t>
            </a:r>
          </a:p>
          <a:p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Синешапочная</a:t>
            </a:r>
            <a:r>
              <a:rPr lang="ru-RU" dirty="0"/>
              <a:t> танагра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071546"/>
            <a:ext cx="1924080" cy="502445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Существует три подвида этих птиц, которые отличаются, прежде всего, оперением в области шеи и головы. Они обитают в низменных областях тропических лесов в восточной части Южной Америки. Держатся, как правило, парами или группами. В рацион их питания входят фрукты, однако, когда фруктов не хватает, они не упустят возможность полакомиться насекомыми.</a:t>
            </a:r>
            <a:endParaRPr lang="ru-RU" b="1" dirty="0"/>
          </a:p>
        </p:txBody>
      </p:sp>
      <p:pic>
        <p:nvPicPr>
          <p:cNvPr id="5" name="Содержимое 4" descr="195-640x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98975" y="1142984"/>
            <a:ext cx="6616425" cy="521497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8077200" cy="642958"/>
          </a:xfrm>
        </p:spPr>
        <p:txBody>
          <a:bodyPr>
            <a:normAutofit fontScale="90000"/>
          </a:bodyPr>
          <a:lstStyle/>
          <a:p>
            <a:r>
              <a:rPr lang="ru-RU" dirty="0"/>
              <a:t>Синеголовая великолепная райская птица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214422"/>
            <a:ext cx="2247888" cy="4881578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Это еще одна великолепная птица, которую можно легко узнать по завивающимся перьям на хвосте и уникальному окрасу. «Корона» Бирюзового цвета на голове самца – на самом деле не перья, а участок голой кожи.</a:t>
            </a:r>
            <a:endParaRPr lang="ru-RU" b="1" dirty="0"/>
          </a:p>
        </p:txBody>
      </p:sp>
      <p:pic>
        <p:nvPicPr>
          <p:cNvPr id="5" name="Содержимое 4" descr="186-640x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7061" y="540985"/>
            <a:ext cx="5264029" cy="61027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Гвианский</a:t>
            </a:r>
            <a:r>
              <a:rPr lang="ru-RU" dirty="0"/>
              <a:t> скальный петушок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142984"/>
            <a:ext cx="2676516" cy="495301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Венок в виде полукруга на голове у этих птиц образован двумя рядами перьев. Он остается виден всегда и не исчезает после брачного сезона, как это часто происходит у других видов птиц.</a:t>
            </a:r>
            <a:endParaRPr lang="ru-RU" sz="2000" b="1" dirty="0"/>
          </a:p>
        </p:txBody>
      </p:sp>
      <p:pic>
        <p:nvPicPr>
          <p:cNvPr id="5" name="Содержимое 4" descr="178-640x7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966459"/>
            <a:ext cx="4857784" cy="57458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Лиловошапочный</a:t>
            </a:r>
            <a:r>
              <a:rPr lang="ru-RU" dirty="0"/>
              <a:t> расписной </a:t>
            </a:r>
            <a:r>
              <a:rPr lang="ru-RU" dirty="0" err="1"/>
              <a:t>малюр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Их пение отличается от пения других </a:t>
            </a:r>
            <a:r>
              <a:rPr lang="ru-RU" dirty="0" err="1" smtClean="0"/>
              <a:t>малюров</a:t>
            </a:r>
            <a:r>
              <a:rPr lang="ru-RU" dirty="0" smtClean="0"/>
              <a:t>, потому что звучит на более низкой частот, а исполняется, как правило, дуэтом.</a:t>
            </a:r>
            <a:endParaRPr lang="ru-RU" dirty="0"/>
          </a:p>
        </p:txBody>
      </p:sp>
      <p:pic>
        <p:nvPicPr>
          <p:cNvPr id="5" name="Содержимое 4" descr="169-640x6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093776"/>
            <a:ext cx="5857883" cy="57297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Турако</a:t>
            </a:r>
            <a:r>
              <a:rPr lang="ru-RU" dirty="0"/>
              <a:t> Ливингстона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285860"/>
            <a:ext cx="2319326" cy="48101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Эти птицы относятся к семейству </a:t>
            </a:r>
            <a:r>
              <a:rPr lang="ru-RU" sz="2000" b="1" dirty="0" err="1" smtClean="0"/>
              <a:t>тураковых</a:t>
            </a:r>
            <a:r>
              <a:rPr lang="ru-RU" sz="2000" b="1" dirty="0" smtClean="0"/>
              <a:t>, что дословно означает «бананоеды». Несмотря на такое название, бананы они не едят.</a:t>
            </a:r>
            <a:endParaRPr lang="ru-RU" sz="2000" b="1" dirty="0"/>
          </a:p>
        </p:txBody>
      </p:sp>
      <p:pic>
        <p:nvPicPr>
          <p:cNvPr id="5" name="Содержимое 4" descr="1510-640x9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7666" y="745065"/>
            <a:ext cx="4272052" cy="601682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Блестящая </a:t>
            </a:r>
            <a:r>
              <a:rPr lang="ru-RU" dirty="0" err="1"/>
              <a:t>котинга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2143140" cy="481014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Этот вид птиц с ярким </a:t>
            </a:r>
            <a:r>
              <a:rPr lang="ru-RU" sz="1600" b="1" dirty="0" err="1" smtClean="0"/>
              <a:t>бирюзово-синим</a:t>
            </a:r>
            <a:r>
              <a:rPr lang="ru-RU" sz="1600" b="1" dirty="0" smtClean="0"/>
              <a:t> окрасом обитает в </a:t>
            </a:r>
            <a:r>
              <a:rPr lang="ru-RU" b="1" dirty="0" smtClean="0"/>
              <a:t>тропических</a:t>
            </a:r>
            <a:r>
              <a:rPr lang="ru-RU" sz="1600" b="1" dirty="0" smtClean="0"/>
              <a:t> лесах </a:t>
            </a:r>
            <a:r>
              <a:rPr lang="ru-RU" sz="1600" b="1" dirty="0" err="1" smtClean="0"/>
              <a:t>Амазонии</a:t>
            </a:r>
            <a:r>
              <a:rPr lang="ru-RU" sz="1600" b="1" dirty="0" smtClean="0"/>
              <a:t>. Они обычно ведут себя тихо, если их не беспокоят хищники. Но, как это обычно бывает в мире птиц, самкам повезло меньше: они имеют серо-коричневый окрас с темными пятнышками.</a:t>
            </a:r>
            <a:endParaRPr lang="ru-RU" sz="1600" b="1" dirty="0"/>
          </a:p>
        </p:txBody>
      </p:sp>
      <p:pic>
        <p:nvPicPr>
          <p:cNvPr id="5" name="Содержимое 4" descr="1411-640x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3624" y="1000108"/>
            <a:ext cx="6401776" cy="55721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Индийская птица-носорог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Эту птицу легко узнать благодаря своеобразной «каске» на клюве. Коренные племена центральной Индии верили, что череп птицы-носорога приносит богатство.</a:t>
            </a:r>
            <a:endParaRPr lang="ru-RU" dirty="0"/>
          </a:p>
        </p:txBody>
      </p:sp>
      <p:pic>
        <p:nvPicPr>
          <p:cNvPr id="5" name="Содержимое 4" descr="1215-640x4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57692" y="1000108"/>
            <a:ext cx="5757708" cy="55007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Ошейниковый </a:t>
            </a:r>
            <a:r>
              <a:rPr lang="ru-RU" dirty="0" err="1"/>
              <a:t>трогон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571612"/>
            <a:ext cx="2890830" cy="4524388"/>
          </a:xfrm>
        </p:spPr>
        <p:txBody>
          <a:bodyPr>
            <a:noAutofit/>
          </a:bodyPr>
          <a:lstStyle/>
          <a:p>
            <a:r>
              <a:rPr lang="ru-RU" b="1" dirty="0" err="1" smtClean="0"/>
              <a:t>Трогона</a:t>
            </a:r>
            <a:r>
              <a:rPr lang="ru-RU" b="1" dirty="0" smtClean="0"/>
              <a:t> этого вида можно встретить на острове Борнео. Живут они парами или по одному, а гнездятся в дуплах деревьев. Интересный факт: ошейниковые </a:t>
            </a:r>
            <a:r>
              <a:rPr lang="ru-RU" b="1" dirty="0" err="1" smtClean="0"/>
              <a:t>трогоны</a:t>
            </a:r>
            <a:r>
              <a:rPr lang="ru-RU" b="1" dirty="0" smtClean="0"/>
              <a:t> </a:t>
            </a:r>
            <a:r>
              <a:rPr lang="ru-RU" sz="2000" b="1" dirty="0" smtClean="0"/>
              <a:t>имеют</a:t>
            </a:r>
            <a:r>
              <a:rPr lang="ru-RU" b="1" dirty="0" smtClean="0"/>
              <a:t> привычку подолгу сидеть неподвижно, срываясь с места только чтобы схватить насекомое или сорвать ягоду. Находятся под угрозой исчезновения.</a:t>
            </a:r>
            <a:endParaRPr lang="ru-RU" b="1" dirty="0"/>
          </a:p>
        </p:txBody>
      </p:sp>
      <p:pic>
        <p:nvPicPr>
          <p:cNvPr id="5" name="Содержимое 4" descr="1118-640x7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4906" y="919154"/>
            <a:ext cx="5364812" cy="572455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Момот</a:t>
            </a:r>
            <a:r>
              <a:rPr lang="ru-RU" dirty="0"/>
              <a:t> </a:t>
            </a:r>
            <a:r>
              <a:rPr lang="ru-RU" dirty="0" err="1"/>
              <a:t>синебровый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Обитают </a:t>
            </a:r>
            <a:r>
              <a:rPr lang="ru-RU" dirty="0" err="1" smtClean="0"/>
              <a:t>момоты</a:t>
            </a:r>
            <a:r>
              <a:rPr lang="ru-RU" dirty="0" smtClean="0"/>
              <a:t> в Центральной Америке. Они не рождаются с характерными для их семейства ракетками. Перья слабо прикреплены к туловищу и по мере взросления опадают.</a:t>
            </a:r>
            <a:endParaRPr lang="ru-RU" dirty="0"/>
          </a:p>
        </p:txBody>
      </p:sp>
      <p:pic>
        <p:nvPicPr>
          <p:cNvPr id="9" name="Содержимое 8" descr="1015-640x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7938" y="1071546"/>
            <a:ext cx="5881780" cy="47980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Малазийская </a:t>
            </a:r>
            <a:r>
              <a:rPr lang="ru-RU" dirty="0" err="1"/>
              <a:t>синехвостая</a:t>
            </a:r>
            <a:r>
              <a:rPr lang="ru-RU" dirty="0"/>
              <a:t> пита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Это одна из трех видов </a:t>
            </a:r>
            <a:r>
              <a:rPr lang="ru-RU" sz="2400" b="1" dirty="0" err="1" smtClean="0"/>
              <a:t>синехвостых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питт</a:t>
            </a:r>
            <a:r>
              <a:rPr lang="ru-RU" sz="2400" b="1" dirty="0" smtClean="0"/>
              <a:t>, которых раньше относили к одному виду. Однако их разделили по причине внешних и вокальных различий.</a:t>
            </a:r>
            <a:endParaRPr lang="ru-RU" sz="2400" b="1" dirty="0"/>
          </a:p>
        </p:txBody>
      </p:sp>
      <p:pic>
        <p:nvPicPr>
          <p:cNvPr id="5" name="Содержимое 4" descr="915-640x7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2850" y="1081184"/>
            <a:ext cx="4855430" cy="53482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</a:rPr>
              <a:t>Длиннохвостый бархатный ткач</a:t>
            </a:r>
            <a:br>
              <a:rPr lang="ru-RU" i="1" dirty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714356"/>
            <a:ext cx="2686040" cy="5411807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Эти южноафриканские птицы получили свое название за черный окрас и очень длинный хвост, который развивается в полете, как лента. Хвост самцов может достигать 16 см, а это в два раза больше длины их тела. В отличие от самцов, самки имеют довольно неприметный песочно-черный окрас. Самцы, особенно в период размножения, привлекают внимание своим красивым оперением.</a:t>
            </a:r>
            <a:endParaRPr lang="ru-RU" sz="1800" dirty="0"/>
          </a:p>
        </p:txBody>
      </p:sp>
      <p:pic>
        <p:nvPicPr>
          <p:cNvPr id="5" name="Содержимое 4" descr="283-640x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04475" y="1000108"/>
            <a:ext cx="5948379" cy="400052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Красноклювая</a:t>
            </a:r>
            <a:r>
              <a:rPr lang="ru-RU" dirty="0"/>
              <a:t> </a:t>
            </a:r>
            <a:r>
              <a:rPr lang="ru-RU" dirty="0" err="1"/>
              <a:t>альциона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2143140" cy="5095892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Альциона</a:t>
            </a:r>
            <a:r>
              <a:rPr lang="ru-RU" sz="2000" b="1" dirty="0" smtClean="0"/>
              <a:t> вьет гнезда в тоннелях на крутых берегах рек и краях дорог, выкапывая норы глубиной в 50 см. Источником пищи служат насекомые, грызуны, рыба, улитки и даже певчие птицы.</a:t>
            </a:r>
            <a:endParaRPr lang="ru-RU" sz="2000" b="1" dirty="0"/>
          </a:p>
        </p:txBody>
      </p:sp>
      <p:pic>
        <p:nvPicPr>
          <p:cNvPr id="5" name="Содержимое 4" descr="816-640x4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27536" y="1142984"/>
            <a:ext cx="6187864" cy="52864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Малая султанка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071546"/>
            <a:ext cx="2319326" cy="50244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Встретить султанку можно на юго-востоке США, в центральной и северной части Южной Америки. Обитает этот вид птиц на болотах с густой растительностью.</a:t>
            </a:r>
          </a:p>
          <a:p>
            <a:endParaRPr lang="ru-RU" sz="2000" b="1" dirty="0"/>
          </a:p>
        </p:txBody>
      </p:sp>
      <p:pic>
        <p:nvPicPr>
          <p:cNvPr id="5" name="Содержимое 4" descr="715-640x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623" y="1071546"/>
            <a:ext cx="5425670" cy="53578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Великолепная </a:t>
            </a:r>
            <a:r>
              <a:rPr lang="ru-RU" dirty="0" err="1"/>
              <a:t>астрапия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Это одна из 41 вида райских птиц, которую можно встретить только в горах Новой Гвинеи.</a:t>
            </a:r>
            <a:endParaRPr lang="ru-RU" sz="2000" b="1" dirty="0"/>
          </a:p>
        </p:txBody>
      </p:sp>
      <p:pic>
        <p:nvPicPr>
          <p:cNvPr id="5" name="Содержимое 4" descr="619-640x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214422"/>
            <a:ext cx="5700722" cy="53578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Кеа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1995518" cy="4524388"/>
          </a:xfrm>
        </p:spPr>
        <p:txBody>
          <a:bodyPr>
            <a:noAutofit/>
          </a:bodyPr>
          <a:lstStyle/>
          <a:p>
            <a:r>
              <a:rPr lang="ru-RU" b="1" dirty="0" smtClean="0"/>
              <a:t>Единственных в мире горных попугаев можно встретить на южном острове в Новой Зеландии. Эти большие птицы известны благодаря своему уму и любознательности.</a:t>
            </a:r>
            <a:endParaRPr lang="ru-RU" b="1" dirty="0"/>
          </a:p>
        </p:txBody>
      </p:sp>
      <p:pic>
        <p:nvPicPr>
          <p:cNvPr id="5" name="Содержимое 4" descr="519-640x5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4406" y="500042"/>
            <a:ext cx="6445312" cy="592935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Южноамериканская кваква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1924080" cy="488157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Вы легко сможете узнать южноамериканскую квакву по белому оперению, черной шапочке на голове и яркому </a:t>
            </a:r>
            <a:r>
              <a:rPr lang="ru-RU" sz="2000" b="1" dirty="0" err="1" smtClean="0"/>
              <a:t>голубому</a:t>
            </a:r>
            <a:r>
              <a:rPr lang="ru-RU" sz="2000" b="1" dirty="0" smtClean="0"/>
              <a:t> клюву. Однако вы вряд ли услышите их, так как крики их очень тихие.</a:t>
            </a:r>
            <a:endParaRPr lang="ru-RU" sz="2000" b="1" dirty="0"/>
          </a:p>
        </p:txBody>
      </p:sp>
      <p:pic>
        <p:nvPicPr>
          <p:cNvPr id="5" name="Содержимое 4" descr="420-640x7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435100"/>
            <a:ext cx="5357850" cy="526499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Нитчатая райская птица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3033706" cy="488157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Эти птицы обитают на восточном и западном берегах Новой Гвинеи и острова </a:t>
            </a:r>
            <a:r>
              <a:rPr lang="ru-RU" sz="2000" b="1" dirty="0" err="1" smtClean="0"/>
              <a:t>Салавати</a:t>
            </a:r>
            <a:r>
              <a:rPr lang="ru-RU" sz="2000" b="1" dirty="0" smtClean="0"/>
              <a:t>, где селятся преимущественно в гористых местностях, живут семьями или стаями. Чтобы привлечь самку, самцы танцуют и расчесывают их своими 12 боковыми перьями, напоминающими проволоки. Питаются они соком цветов, таких как, например, саговая пальма или </a:t>
            </a:r>
            <a:r>
              <a:rPr lang="ru-RU" sz="2000" b="1" dirty="0" err="1" smtClean="0"/>
              <a:t>пизанг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5" name="Содержимое 4" descr="323-640x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9" y="857232"/>
            <a:ext cx="5486401" cy="52864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Рогатый колибри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Колибри этого вида можно встретить в Южной Америке. Только самцы имеют яркий «рог», переливающийся разными цветами.</a:t>
            </a:r>
            <a:endParaRPr lang="ru-RU" sz="2000" b="1" dirty="0"/>
          </a:p>
        </p:txBody>
      </p:sp>
      <p:pic>
        <p:nvPicPr>
          <p:cNvPr id="11" name="Содержимое 10" descr="227-640x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142985"/>
            <a:ext cx="5486400" cy="433547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Краснобородая</a:t>
            </a:r>
            <a:r>
              <a:rPr lang="ru-RU" dirty="0"/>
              <a:t> щурка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857232"/>
            <a:ext cx="2571768" cy="5167330"/>
          </a:xfrm>
        </p:spPr>
        <p:txBody>
          <a:bodyPr>
            <a:noAutofit/>
          </a:bodyPr>
          <a:lstStyle/>
          <a:p>
            <a:r>
              <a:rPr lang="ru-RU" b="1" dirty="0" smtClean="0"/>
              <a:t>Эти птицы обитают в южно-восточной Азии. Они ловят пчел и других насекомых прямо на лету. Ударяя насекомое по твердой поверхности несколько раз подряд, они избавляются от жала. Это позволяет удалить почти весь яд.  Гнездятся </a:t>
            </a:r>
            <a:r>
              <a:rPr lang="ru-RU" b="1" dirty="0" err="1" smtClean="0"/>
              <a:t>краснобородые</a:t>
            </a:r>
            <a:r>
              <a:rPr lang="ru-RU" b="1" dirty="0" smtClean="0"/>
              <a:t> щурки в норах на склонах песчаных берегов и, в отличие от других видов щурок, не живут колониями.</a:t>
            </a:r>
            <a:endParaRPr lang="ru-RU" b="1" dirty="0"/>
          </a:p>
        </p:txBody>
      </p:sp>
      <p:pic>
        <p:nvPicPr>
          <p:cNvPr id="5" name="Содержимое 4" descr="168-640x4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000109"/>
            <a:ext cx="5486400" cy="46798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Блестящий расписной </a:t>
            </a:r>
            <a:r>
              <a:rPr lang="ru-RU" dirty="0" err="1"/>
              <a:t>малюр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785794"/>
            <a:ext cx="2176450" cy="5310206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В сезон размножения самцы имеют синий окрас. В другое время года своим оперением они практически не отличаются от самок. Верхняя часть тела приобретает бледно-коричневый окрас, а нижняя — белый, но хвост и крылья остаются голубыми. Что касается отношений между особями разных полов, то они весьма своеобразны. Несмотря на то, что эти птицы по сути моногамные и даже образуют пары, они все равно ведут беспорядочную половую жизнь, спариваясь с другими особями. При этом они оказывают помощь в воспитании птенцов, которые появляются в результате таких встреч. Чтобы привлечь внимание самки, самцы рвут яркие лепестки цветов и показывают их самкам.</a:t>
            </a:r>
            <a:endParaRPr lang="ru-RU" sz="1200" b="1" dirty="0"/>
          </a:p>
        </p:txBody>
      </p:sp>
      <p:pic>
        <p:nvPicPr>
          <p:cNvPr id="5" name="Содержимое 4" descr="273-640x5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5715040" cy="49355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Королевский </a:t>
            </a:r>
            <a:r>
              <a:rPr lang="ru-RU" dirty="0" err="1"/>
              <a:t>мухоед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785794"/>
            <a:ext cx="2747954" cy="531020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Существует 4 вида королевского </a:t>
            </a:r>
            <a:r>
              <a:rPr lang="ru-RU" sz="2000" dirty="0" err="1" smtClean="0"/>
              <a:t>мухоеда</a:t>
            </a:r>
            <a:r>
              <a:rPr lang="ru-RU" sz="2000" dirty="0" smtClean="0"/>
              <a:t> и каждый их них имеет хохолок, напоминающий веер: своего рода «корону», которую, однако, можно заметить только в период ухаживания за самкой и во время соперничества с другими самцами.</a:t>
            </a:r>
            <a:endParaRPr lang="ru-RU" sz="2000" dirty="0"/>
          </a:p>
        </p:txBody>
      </p:sp>
      <p:pic>
        <p:nvPicPr>
          <p:cNvPr id="5" name="Содержимое 4" descr="263-640x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57030" y="902767"/>
            <a:ext cx="4329812" cy="51043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3050"/>
            <a:ext cx="7258072" cy="441306"/>
          </a:xfrm>
        </p:spPr>
        <p:txBody>
          <a:bodyPr>
            <a:normAutofit fontScale="90000"/>
          </a:bodyPr>
          <a:lstStyle/>
          <a:p>
            <a:r>
              <a:rPr lang="ru-RU" dirty="0"/>
              <a:t>Чешуйчатая райская птица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2214578" cy="559595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Они обитают в лесах Новой Гвинеи. Когда этот вид птиц был впервые завезен в Европу, люди решили, что они ненастоящие. Все дело в необычных перьях, которые украшают головы самцов. Эти птицы являются одиночками по своей природе и никогда не образуют пары. Таким образом, воспитание птенцов происходит без какого-либо участия со стороны самца.</a:t>
            </a:r>
            <a:endParaRPr lang="ru-RU" sz="1600" b="1" dirty="0"/>
          </a:p>
        </p:txBody>
      </p:sp>
      <p:pic>
        <p:nvPicPr>
          <p:cNvPr id="5" name="Содержимое 4" descr="253-640x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28274" y="785794"/>
            <a:ext cx="6187126" cy="47612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Кетсаль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642918"/>
            <a:ext cx="2676516" cy="5453082"/>
          </a:xfrm>
        </p:spPr>
        <p:txBody>
          <a:bodyPr>
            <a:noAutofit/>
          </a:bodyPr>
          <a:lstStyle/>
          <a:p>
            <a:r>
              <a:rPr lang="ru-RU" b="1" dirty="0" smtClean="0"/>
              <a:t>Многие люди считают, что это самые красивые птицы в мире. Кетсаль – национальная птица Гватемалы, и даже валюта в этой стране носит ее название. Когда-то давно индейцы майя поклонялись этой птице, считая ее священной. Их перья были практически бесценны, а носить их в качестве украшения разрешалось только вождям и жрецам.</a:t>
            </a:r>
            <a:endParaRPr lang="ru-RU" b="1" dirty="0"/>
          </a:p>
        </p:txBody>
      </p:sp>
      <p:pic>
        <p:nvPicPr>
          <p:cNvPr id="5" name="Содержимое 4" descr="243-640x9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89626"/>
            <a:ext cx="4714908" cy="63155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Сиреневогрудая</a:t>
            </a:r>
            <a:r>
              <a:rPr lang="ru-RU" dirty="0"/>
              <a:t> сизоворонка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9600" y="1643050"/>
            <a:ext cx="1747822" cy="445295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Эта птица получила свое название за впечатляющие ухаживания за самкой в полете, во время которых самец, поднявшись на значительную высоту, кружась, на большой скорости бросается в воду, при этом издавая громкие звуки. Они обитают в саваннах и сельскохозяйственных угодьях на востоке и юге Африки.</a:t>
            </a:r>
            <a:endParaRPr lang="ru-RU" sz="1400" b="1" dirty="0"/>
          </a:p>
        </p:txBody>
      </p:sp>
      <p:pic>
        <p:nvPicPr>
          <p:cNvPr id="5" name="Содержимое 4" descr="233-640x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57156" y="1071546"/>
            <a:ext cx="6158244" cy="4643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Крачка-инка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1995518" cy="523876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Эти потрясающие морские птицы с усами вьют гнезда на скалистых побережьях Чили и Перу. Интересно, что </a:t>
            </a:r>
            <a:r>
              <a:rPr lang="ru-RU" sz="1400" b="1" dirty="0" err="1" smtClean="0"/>
              <a:t>крачка-инка</a:t>
            </a:r>
            <a:r>
              <a:rPr lang="ru-RU" sz="1400" b="1" dirty="0" smtClean="0"/>
              <a:t>, имея довольно выразительный внешний вид, также отличается своим пением. Птицы издают звуки, которые напоминают кошачье мяуканье. Питаются эти представители семейства </a:t>
            </a:r>
            <a:r>
              <a:rPr lang="ru-RU" sz="1400" b="1" dirty="0" err="1" smtClean="0"/>
              <a:t>крачковых</a:t>
            </a:r>
            <a:r>
              <a:rPr lang="ru-RU" sz="1400" b="1" dirty="0" smtClean="0"/>
              <a:t> рыбой. Находятся под угрозой исчезновения.</a:t>
            </a:r>
            <a:endParaRPr lang="ru-RU" sz="1400" b="1" dirty="0"/>
          </a:p>
        </p:txBody>
      </p:sp>
      <p:pic>
        <p:nvPicPr>
          <p:cNvPr id="5" name="Содержимое 4" descr="228-640x3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77741" y="1000108"/>
            <a:ext cx="5837659" cy="47149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Курчавый </a:t>
            </a:r>
            <a:r>
              <a:rPr lang="ru-RU" dirty="0" err="1"/>
              <a:t>арасари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 птица относится к семейству </a:t>
            </a:r>
            <a:r>
              <a:rPr lang="ru-RU" dirty="0" err="1" smtClean="0"/>
              <a:t>тукановых</a:t>
            </a:r>
            <a:r>
              <a:rPr lang="ru-RU" dirty="0" smtClean="0"/>
              <a:t> и получила свое название благодаря перьям на голове. Они закручены как ленточки на упакованном подарке.</a:t>
            </a:r>
            <a:endParaRPr lang="ru-RU" dirty="0"/>
          </a:p>
        </p:txBody>
      </p:sp>
      <p:pic>
        <p:nvPicPr>
          <p:cNvPr id="5" name="Содержимое 4" descr="2111-640x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4615" y="1071546"/>
            <a:ext cx="5593840" cy="53578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131</TotalTime>
  <Words>790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Птицы, сошедшие со страниц сказок</vt:lpstr>
      <vt:lpstr>Длиннохвостый бархатный ткач </vt:lpstr>
      <vt:lpstr>Блестящий расписной малюр </vt:lpstr>
      <vt:lpstr>Королевский мухоед </vt:lpstr>
      <vt:lpstr>Чешуйчатая райская птица </vt:lpstr>
      <vt:lpstr>Кетсаль </vt:lpstr>
      <vt:lpstr>Сиреневогрудая сизоворонка </vt:lpstr>
      <vt:lpstr>Крачка-инка </vt:lpstr>
      <vt:lpstr>Курчавый арасари </vt:lpstr>
      <vt:lpstr>Синешапочная танагра </vt:lpstr>
      <vt:lpstr>Синеголовая великолепная райская птица </vt:lpstr>
      <vt:lpstr>Гвианский скальный петушок </vt:lpstr>
      <vt:lpstr>Лиловошапочный расписной малюр </vt:lpstr>
      <vt:lpstr>Турако Ливингстона </vt:lpstr>
      <vt:lpstr>Блестящая котинга </vt:lpstr>
      <vt:lpstr>Индийская птица-носорог </vt:lpstr>
      <vt:lpstr>Ошейниковый трогон </vt:lpstr>
      <vt:lpstr>Момот синебровый </vt:lpstr>
      <vt:lpstr>Малазийская синехвостая пита </vt:lpstr>
      <vt:lpstr>Красноклювая альциона </vt:lpstr>
      <vt:lpstr>Малая султанка </vt:lpstr>
      <vt:lpstr>Великолепная астрапия</vt:lpstr>
      <vt:lpstr>Кеа </vt:lpstr>
      <vt:lpstr>Южноамериканская кваква</vt:lpstr>
      <vt:lpstr>Нитчатая райская птица </vt:lpstr>
      <vt:lpstr>Рогатый колибри </vt:lpstr>
      <vt:lpstr>Краснобородая щурка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Птицы, сошедшие со страниц сказок</dc:title>
  <dc:creator>RePack by SPecialiST</dc:creator>
  <cp:lastModifiedBy>RePack by SPecialiST</cp:lastModifiedBy>
  <cp:revision>14</cp:revision>
  <dcterms:created xsi:type="dcterms:W3CDTF">2014-09-12T15:43:44Z</dcterms:created>
  <dcterms:modified xsi:type="dcterms:W3CDTF">2014-09-12T17:55:36Z</dcterms:modified>
</cp:coreProperties>
</file>