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ms-office.activeX"/>
  <Override PartName="/ppt/activeX/activeX4.xml" ContentType="application/vnd.ms-office.activeX+xml"/>
  <Override PartName="/ppt/activeX/activeX5.xml" ContentType="application/vnd.ms-office.activeX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activeX/activeX2.xml" ContentType="application/vnd.ms-office.activeX+xml"/>
  <Override PartName="/ppt/activeX/activeX3.xml" ContentType="application/vnd.ms-office.activeX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activeX/activeX1.xml" ContentType="application/vnd.ms-office.activeX+xml"/>
  <Override PartName="/ppt/vbaProject.bin" ContentType="application/vnd.ms-office.vbaPro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activeX/activeX8.xml" ContentType="application/vnd.ms-office.activeX+xml"/>
  <Override PartName="/ppt/activeX/activeX9.xml" ContentType="application/vnd.ms-office.activeX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activeX/activeX6.xml" ContentType="application/vnd.ms-office.activeX+xml"/>
  <Override PartName="/ppt/activeX/activeX7.xml" ContentType="application/vnd.ms-office.activeX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06/relationships/vbaProject" Target="vbaProject.bin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9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347F8C-C179-49B7-9AF5-B0274E71651F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89CC1-4221-4DC5-B5F7-185ABAA0E85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Уважаемые </a:t>
            </a:r>
            <a:r>
              <a:rPr lang="ru-RU" smtClean="0"/>
              <a:t>коллеги! Файл</a:t>
            </a:r>
            <a:r>
              <a:rPr lang="ru-RU" baseline="0" smtClean="0"/>
              <a:t> </a:t>
            </a:r>
            <a:r>
              <a:rPr lang="ru-RU" baseline="0" dirty="0" smtClean="0"/>
              <a:t>работает с поддержкой макросов!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89CC1-4221-4DC5-B5F7-185ABAA0E85F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FE741-A444-4A7F-ABE6-45D8C5234732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C808-C8A1-4EE4-BF0D-464D971A1A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FE741-A444-4A7F-ABE6-45D8C5234732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C808-C8A1-4EE4-BF0D-464D971A1A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FE741-A444-4A7F-ABE6-45D8C5234732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C808-C8A1-4EE4-BF0D-464D971A1A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FE741-A444-4A7F-ABE6-45D8C5234732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C808-C8A1-4EE4-BF0D-464D971A1A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FE741-A444-4A7F-ABE6-45D8C5234732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C808-C8A1-4EE4-BF0D-464D971A1A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FE741-A444-4A7F-ABE6-45D8C5234732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C808-C8A1-4EE4-BF0D-464D971A1A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FE741-A444-4A7F-ABE6-45D8C5234732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C808-C8A1-4EE4-BF0D-464D971A1A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FE741-A444-4A7F-ABE6-45D8C5234732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C808-C8A1-4EE4-BF0D-464D971A1A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FE741-A444-4A7F-ABE6-45D8C5234732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C808-C8A1-4EE4-BF0D-464D971A1A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FE741-A444-4A7F-ABE6-45D8C5234732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C808-C8A1-4EE4-BF0D-464D971A1A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FE741-A444-4A7F-ABE6-45D8C5234732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C808-C8A1-4EE4-BF0D-464D971A1A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FE741-A444-4A7F-ABE6-45D8C5234732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5C808-C8A1-4EE4-BF0D-464D971A1AE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7.xml"/><Relationship Id="rId13" Type="http://schemas.openxmlformats.org/officeDocument/2006/relationships/image" Target="../media/image8.png"/><Relationship Id="rId18" Type="http://schemas.openxmlformats.org/officeDocument/2006/relationships/image" Target="../media/image13.png"/><Relationship Id="rId3" Type="http://schemas.openxmlformats.org/officeDocument/2006/relationships/control" Target="../activeX/activeX2.xml"/><Relationship Id="rId7" Type="http://schemas.openxmlformats.org/officeDocument/2006/relationships/control" Target="../activeX/activeX6.xml"/><Relationship Id="rId12" Type="http://schemas.openxmlformats.org/officeDocument/2006/relationships/image" Target="../media/image7.png"/><Relationship Id="rId17" Type="http://schemas.openxmlformats.org/officeDocument/2006/relationships/image" Target="../media/image12.png"/><Relationship Id="rId2" Type="http://schemas.openxmlformats.org/officeDocument/2006/relationships/control" Target="../activeX/activeX1.xml"/><Relationship Id="rId16" Type="http://schemas.openxmlformats.org/officeDocument/2006/relationships/image" Target="../media/image11.png"/><Relationship Id="rId1" Type="http://schemas.openxmlformats.org/officeDocument/2006/relationships/vmlDrawing" Target="../drawings/vmlDrawing1.vml"/><Relationship Id="rId6" Type="http://schemas.openxmlformats.org/officeDocument/2006/relationships/control" Target="../activeX/activeX5.xml"/><Relationship Id="rId11" Type="http://schemas.openxmlformats.org/officeDocument/2006/relationships/slideLayout" Target="../slideLayouts/slideLayout2.xml"/><Relationship Id="rId5" Type="http://schemas.openxmlformats.org/officeDocument/2006/relationships/control" Target="../activeX/activeX4.xml"/><Relationship Id="rId15" Type="http://schemas.openxmlformats.org/officeDocument/2006/relationships/image" Target="../media/image10.png"/><Relationship Id="rId10" Type="http://schemas.openxmlformats.org/officeDocument/2006/relationships/control" Target="../activeX/activeX9.xml"/><Relationship Id="rId19" Type="http://schemas.openxmlformats.org/officeDocument/2006/relationships/image" Target="../media/image14.png"/><Relationship Id="rId4" Type="http://schemas.openxmlformats.org/officeDocument/2006/relationships/control" Target="../activeX/activeX3.xml"/><Relationship Id="rId9" Type="http://schemas.openxmlformats.org/officeDocument/2006/relationships/control" Target="../activeX/activeX8.xml"/><Relationship Id="rId1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Сила упругости. </a:t>
            </a:r>
            <a:r>
              <a:rPr lang="en-US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en-US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Закон Гука.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Найдите жесткость пружины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90563" algn="l"/>
              </a:tabLst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90563" algn="l"/>
              </a:tabLst>
            </a:pPr>
            <a:r>
              <a: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45720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90563" algn="l"/>
              </a:tabLst>
            </a:pPr>
            <a:r>
              <a:rPr kumimoji="0" lang="ru-RU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381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71588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71588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61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192229" y="710069"/>
            <a:ext cx="29206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</a:rPr>
              <a:t>.</a:t>
            </a:r>
            <a:r>
              <a:rPr lang="ru-RU" sz="800" dirty="0">
                <a:solidFill>
                  <a:prstClr val="black"/>
                </a:solidFill>
                <a:latin typeface="Arial" pitchFamily="34" charset="0"/>
              </a:rPr>
              <a:t> </a:t>
            </a:r>
            <a:endParaRPr lang="ru-RU" dirty="0"/>
          </a:p>
        </p:txBody>
      </p:sp>
      <p:sp>
        <p:nvSpPr>
          <p:cNvPr id="1064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65" name="Rectangle 41"/>
          <p:cNvSpPr>
            <a:spLocks noChangeArrowheads="1"/>
          </p:cNvSpPr>
          <p:nvPr/>
        </p:nvSpPr>
        <p:spPr bwMode="auto">
          <a:xfrm>
            <a:off x="0" y="381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67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45" name="Группа 44"/>
          <p:cNvGrpSpPr/>
          <p:nvPr/>
        </p:nvGrpSpPr>
        <p:grpSpPr>
          <a:xfrm>
            <a:off x="467544" y="1700808"/>
            <a:ext cx="8164735" cy="1224136"/>
            <a:chOff x="467544" y="1700808"/>
            <a:chExt cx="8164735" cy="1224136"/>
          </a:xfrm>
        </p:grpSpPr>
        <p:pic>
          <p:nvPicPr>
            <p:cNvPr id="1034" name="Picture 10"/>
            <p:cNvPicPr>
              <a:picLocks noChangeAspect="1" noChangeArrowheads="1"/>
            </p:cNvPicPr>
            <p:nvPr/>
          </p:nvPicPr>
          <p:blipFill>
            <a:blip r:embed="rId1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555776" y="1772816"/>
              <a:ext cx="1238250" cy="381000"/>
            </a:xfrm>
            <a:prstGeom prst="rect">
              <a:avLst/>
            </a:prstGeom>
            <a:noFill/>
          </p:spPr>
        </p:pic>
        <p:pic>
          <p:nvPicPr>
            <p:cNvPr id="1033" name="Picture 9"/>
            <p:cNvPicPr>
              <a:picLocks noChangeAspect="1" noChangeArrowheads="1"/>
            </p:cNvPicPr>
            <p:nvPr/>
          </p:nvPicPr>
          <p:blipFill>
            <a:blip r:embed="rId1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716016" y="1772816"/>
              <a:ext cx="1447800" cy="381000"/>
            </a:xfrm>
            <a:prstGeom prst="rect">
              <a:avLst/>
            </a:prstGeom>
            <a:noFill/>
          </p:spPr>
        </p:pic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467544" y="1700808"/>
              <a:ext cx="2954655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457200" marR="0" lvl="0" indent="-4572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+mj-lt"/>
                <a:buAutoNum type="arabicPeriod"/>
                <a:tabLst/>
              </a:pPr>
              <a:r>
                <a:rPr kumimoji="0" lang="ru-RU" sz="2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По формуле</a:t>
              </a: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   </a:t>
              </a: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	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3851920" y="1700808"/>
              <a:ext cx="1368152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    </a:t>
              </a:r>
              <a:r>
                <a: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где </a:t>
              </a:r>
              <a:r>
                <a:rPr kumimoji="0" lang="ru-RU" sz="2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 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pic>
          <p:nvPicPr>
            <p:cNvPr id="1042" name="Picture 18"/>
            <p:cNvPicPr>
              <a:picLocks noChangeAspect="1" noChangeArrowheads="1"/>
            </p:cNvPicPr>
            <p:nvPr/>
          </p:nvPicPr>
          <p:blipFill>
            <a:blip r:embed="rId1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804248" y="1772816"/>
              <a:ext cx="247650" cy="381000"/>
            </a:xfrm>
            <a:prstGeom prst="rect">
              <a:avLst/>
            </a:prstGeom>
            <a:noFill/>
          </p:spPr>
        </p:pic>
        <p:pic>
          <p:nvPicPr>
            <p:cNvPr id="1045" name="Picture 21"/>
            <p:cNvPicPr>
              <a:picLocks noChangeAspect="1" noChangeArrowheads="1"/>
            </p:cNvPicPr>
            <p:nvPr/>
          </p:nvPicPr>
          <p:blipFill>
            <a:blip r:embed="rId1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427984" y="2442660"/>
              <a:ext cx="447675" cy="381000"/>
            </a:xfrm>
            <a:prstGeom prst="rect">
              <a:avLst/>
            </a:prstGeom>
            <a:noFill/>
          </p:spPr>
        </p:pic>
        <p:pic>
          <p:nvPicPr>
            <p:cNvPr id="1057" name="Picture 33"/>
            <p:cNvPicPr>
              <a:picLocks noChangeAspect="1" noChangeArrowheads="1"/>
            </p:cNvPicPr>
            <p:nvPr/>
          </p:nvPicPr>
          <p:blipFill>
            <a:blip r:embed="rId1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804248" y="2348880"/>
              <a:ext cx="360039" cy="576064"/>
            </a:xfrm>
            <a:prstGeom prst="rect">
              <a:avLst/>
            </a:prstGeom>
            <a:noFill/>
          </p:spPr>
        </p:pic>
        <p:sp>
          <p:nvSpPr>
            <p:cNvPr id="1062" name="Rectangle 38"/>
            <p:cNvSpPr>
              <a:spLocks noChangeArrowheads="1"/>
            </p:cNvSpPr>
            <p:nvPr/>
          </p:nvSpPr>
          <p:spPr bwMode="auto">
            <a:xfrm>
              <a:off x="7236296" y="2492896"/>
              <a:ext cx="288032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.</a:t>
              </a:r>
              <a:r>
                <a:rPr kumimoji="0" lang="ru-RU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pic>
          <p:nvPicPr>
            <p:cNvPr id="1063" name="Picture 39"/>
            <p:cNvPicPr>
              <a:picLocks noChangeAspect="1" noChangeArrowheads="1"/>
            </p:cNvPicPr>
            <p:nvPr/>
          </p:nvPicPr>
          <p:blipFill>
            <a:blip r:embed="rId1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308304" y="1772816"/>
              <a:ext cx="1323975" cy="381000"/>
            </a:xfrm>
            <a:prstGeom prst="rect">
              <a:avLst/>
            </a:prstGeom>
            <a:noFill/>
          </p:spPr>
        </p:pic>
        <p:pic>
          <p:nvPicPr>
            <p:cNvPr id="1066" name="Picture 42"/>
            <p:cNvPicPr>
              <a:picLocks noChangeAspect="1" noChangeArrowheads="1"/>
            </p:cNvPicPr>
            <p:nvPr/>
          </p:nvPicPr>
          <p:blipFill>
            <a:blip r:embed="rId1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652120" y="2348880"/>
              <a:ext cx="462908" cy="576064"/>
            </a:xfrm>
            <a:prstGeom prst="rect">
              <a:avLst/>
            </a:prstGeom>
            <a:noFill/>
          </p:spPr>
        </p:pic>
      </p:grpSp>
      <p:sp>
        <p:nvSpPr>
          <p:cNvPr id="1068" name="Rectangle 44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71588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41" name="Таблица 40"/>
          <p:cNvGraphicFramePr>
            <a:graphicFrameLocks noGrp="1"/>
          </p:cNvGraphicFramePr>
          <p:nvPr/>
        </p:nvGraphicFramePr>
        <p:xfrm>
          <a:off x="2627784" y="4005064"/>
          <a:ext cx="6077585" cy="1051560"/>
        </p:xfrm>
        <a:graphic>
          <a:graphicData uri="http://schemas.openxmlformats.org/drawingml/2006/table">
            <a:tbl>
              <a:tblPr/>
              <a:tblGrid>
                <a:gridCol w="1518920"/>
                <a:gridCol w="1519555"/>
                <a:gridCol w="1519555"/>
                <a:gridCol w="151955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Times New Roman"/>
                          <a:ea typeface="Times New Roman"/>
                          <a:cs typeface="Times New Roman"/>
                        </a:rPr>
                        <a:t>F,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300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>
                          <a:latin typeface="Times New Roman"/>
                          <a:ea typeface="Times New Roman"/>
                          <a:cs typeface="Times New Roman"/>
                        </a:rPr>
                        <a:t>Δ</a:t>
                      </a:r>
                      <a:r>
                        <a:rPr lang="en-US" sz="2000" i="1">
                          <a:latin typeface="Times New Roman"/>
                          <a:ea typeface="Times New Roman"/>
                          <a:cs typeface="Times New Roman"/>
                        </a:rPr>
                        <a:t>l, </a:t>
                      </a: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0,01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0,02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0,03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i="1">
                          <a:latin typeface="Times New Roman"/>
                          <a:ea typeface="Times New Roman"/>
                          <a:cs typeface="Times New Roman"/>
                        </a:rPr>
                        <a:t>k, 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72" name="Rectangle 48"/>
          <p:cNvSpPr>
            <a:spLocks noChangeArrowheads="1"/>
          </p:cNvSpPr>
          <p:nvPr/>
        </p:nvSpPr>
        <p:spPr bwMode="auto">
          <a:xfrm>
            <a:off x="467544" y="3210744"/>
            <a:ext cx="33178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данным таблицы.</a:t>
            </a:r>
            <a:endParaRPr kumimoji="0" lang="ru-RU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71" name="Picture 47"/>
          <p:cNvPicPr>
            <a:picLocks noChangeAspect="1" noChangeArrowheads="1"/>
          </p:cNvPicPr>
          <p:nvPr/>
        </p:nvPicPr>
        <p:blipFill>
          <a:blip r:embed="rId1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1880" y="4725145"/>
            <a:ext cx="216024" cy="344288"/>
          </a:xfrm>
          <a:prstGeom prst="rect">
            <a:avLst/>
          </a:prstGeom>
          <a:noFill/>
        </p:spPr>
      </p:pic>
      <p:sp>
        <p:nvSpPr>
          <p:cNvPr id="1073" name="Rectangle 49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controls>
      <p:control spid="1038" name="TextBox1" r:id="rId2" imgW="581040" imgH="285840"/>
      <p:control spid="1049" name="TextBox2" r:id="rId3" imgW="609480" imgH="285840"/>
      <p:control spid="1056" name="TextBox3" r:id="rId4" imgW="581040" imgH="285840"/>
      <p:control spid="1069" name="CommandButton1" r:id="rId5" imgW="1076400" imgH="361800"/>
      <p:control spid="1070" name="CommandButton2" r:id="rId6" imgW="1076400" imgH="361800"/>
      <p:control spid="1075" name="TextBox4" r:id="rId7" imgW="581040" imgH="285840"/>
      <p:control spid="1076" name="TextBox5" r:id="rId8" imgW="581040" imgH="285840"/>
      <p:control spid="1077" name="TextBox6" r:id="rId9" imgW="581040" imgH="285840"/>
      <p:control spid="1078" name="Label1" r:id="rId10" imgW="1866960" imgH="42876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50</Words>
  <Application>Microsoft Office PowerPoint</Application>
  <PresentationFormat>Экран (4:3)</PresentationFormat>
  <Paragraphs>32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Сила упругости.  Закон Гука.</vt:lpstr>
      <vt:lpstr>Найдите жесткость пружины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Сила упругости. Закон Гука.</dc:title>
  <dc:creator>Domozhakova Tatyana Nikoleyevna</dc:creator>
  <cp:lastModifiedBy>Domozhakova Tatyana Nikoleyevna</cp:lastModifiedBy>
  <cp:revision>7</cp:revision>
  <dcterms:created xsi:type="dcterms:W3CDTF">2012-07-31T18:39:48Z</dcterms:created>
  <dcterms:modified xsi:type="dcterms:W3CDTF">2012-10-29T14:01:45Z</dcterms:modified>
</cp:coreProperties>
</file>