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D63D14D-A1C1-42CA-9C6B-0D2D93622A2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2E02624-8ADD-4FEE-9482-601CAAC7F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404664"/>
            <a:ext cx="8229600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</a:t>
            </a:r>
            <a:r>
              <a:rPr lang="ru-RU" sz="5300" dirty="0" smtClean="0">
                <a:solidFill>
                  <a:srgbClr val="92D050"/>
                </a:solidFill>
              </a:rPr>
              <a:t>декупаж</a:t>
            </a:r>
            <a:br>
              <a:rPr lang="ru-RU" sz="5300" dirty="0" smtClean="0">
                <a:solidFill>
                  <a:srgbClr val="92D050"/>
                </a:solidFill>
              </a:rPr>
            </a:br>
            <a:r>
              <a:rPr lang="ru-RU" sz="5300" dirty="0" smtClean="0">
                <a:solidFill>
                  <a:srgbClr val="92D050"/>
                </a:solidFill>
              </a:rPr>
              <a:t>                   квиллинг </a:t>
            </a:r>
            <a:r>
              <a:rPr lang="en-US" sz="5300" dirty="0" smtClean="0">
                <a:solidFill>
                  <a:srgbClr val="92D050"/>
                </a:solidFill>
              </a:rPr>
              <a:t/>
            </a:r>
            <a:br>
              <a:rPr lang="en-US" sz="5300" dirty="0" smtClean="0">
                <a:solidFill>
                  <a:srgbClr val="92D050"/>
                </a:solidFill>
              </a:rPr>
            </a:br>
            <a:r>
              <a:rPr lang="ru-RU" sz="5300" dirty="0" smtClean="0">
                <a:solidFill>
                  <a:srgbClr val="92D050"/>
                </a:solidFill>
              </a:rPr>
              <a:t>                               торцевание</a:t>
            </a:r>
            <a:br>
              <a:rPr lang="ru-RU" sz="5300" dirty="0" smtClean="0">
                <a:solidFill>
                  <a:srgbClr val="92D050"/>
                </a:solidFill>
              </a:rPr>
            </a:br>
            <a:endParaRPr lang="ru-RU" sz="53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284984"/>
            <a:ext cx="7002154" cy="244827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МАСТЕР – КЛАСС </a:t>
            </a:r>
            <a:endParaRPr lang="ru-RU" dirty="0" smtClean="0"/>
          </a:p>
          <a:p>
            <a:r>
              <a:rPr lang="ru-RU" sz="2400" dirty="0" smtClean="0"/>
              <a:t>Автор: педагог дополнительного образования </a:t>
            </a:r>
          </a:p>
          <a:p>
            <a:r>
              <a:rPr lang="ru-RU" sz="2400" dirty="0" smtClean="0"/>
              <a:t>высшей квалификационной категории </a:t>
            </a:r>
          </a:p>
          <a:p>
            <a:r>
              <a:rPr lang="ru-RU" sz="2400" dirty="0" smtClean="0"/>
              <a:t>Карпова Оксана Владимировна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объёмный квиллинг</a:t>
            </a:r>
            <a:endParaRPr lang="ru-RU" sz="4800" dirty="0"/>
          </a:p>
        </p:txBody>
      </p:sp>
      <p:pic>
        <p:nvPicPr>
          <p:cNvPr id="3" name="Рисунок 2" descr="E:\Для занятий\бумага\фото\3-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1628800"/>
            <a:ext cx="1872208" cy="247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Для занятий\бумага\фото\35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573016"/>
            <a:ext cx="2013015" cy="296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Для занятий\бумага\фото\164997_7890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4293096"/>
            <a:ext cx="2880320" cy="220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Для занятий\бумага\фото\IMG_905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293096"/>
            <a:ext cx="3048641" cy="226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Для занятий\бумага\фото\IMG_905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1484784"/>
            <a:ext cx="3328326" cy="274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Для занятий\бумага\фото\kvilling2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1772816"/>
            <a:ext cx="2075968" cy="156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квиллинг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7281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Чтобы работать в </a:t>
            </a:r>
            <a:r>
              <a:rPr lang="ru-RU" dirty="0" err="1" smtClean="0"/>
              <a:t>квиллинге</a:t>
            </a:r>
            <a:r>
              <a:rPr lang="ru-RU" dirty="0" smtClean="0"/>
              <a:t>, нужно знать основные его элементы: замкнутые спирали, открытые спирали, колоски, оплетение с чередованием сторон, тугие спирали, цветы с бахромой, зигзаги и усики.</a:t>
            </a:r>
            <a:endParaRPr lang="ru-RU" dirty="0"/>
          </a:p>
        </p:txBody>
      </p:sp>
      <p:pic>
        <p:nvPicPr>
          <p:cNvPr id="4" name="Рисунок 3" descr="E:\Фото\для работы\Квиллинг\Изображение 2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924944"/>
            <a:ext cx="3569102" cy="3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\для работы\Квиллинг\Изображение 20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924944"/>
            <a:ext cx="2880320" cy="355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\для работы\Квиллинг\Изображение 21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2924944"/>
            <a:ext cx="3240360" cy="354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для работы\Квиллинг\Изображение 21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24944"/>
            <a:ext cx="3888432" cy="35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ото\для работы\Квиллинг\Изображение 22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2924944"/>
            <a:ext cx="3384376" cy="35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Фото\для работы\Квиллинг\Изображение 23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2" y="2924944"/>
            <a:ext cx="2808312" cy="35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квиллинг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5770984" cy="50231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Колокольчики – это не что иное, как замкнутые спирали, для изготовления которых понадобится 30 полосок цветной бумаги размером 0,3см </a:t>
            </a:r>
            <a:r>
              <a:rPr lang="ru-RU" dirty="0" err="1" smtClean="0"/>
              <a:t>х</a:t>
            </a:r>
            <a:r>
              <a:rPr lang="ru-RU" dirty="0" smtClean="0"/>
              <a:t> 28см, </a:t>
            </a:r>
          </a:p>
          <a:p>
            <a:r>
              <a:rPr lang="ru-RU" dirty="0" smtClean="0"/>
              <a:t>Край полоски фиксируем в зубочистке и относительно туго накручиваем. Следим за тем, чтобы натяжение было равномерным. </a:t>
            </a:r>
          </a:p>
          <a:p>
            <a:r>
              <a:rPr lang="ru-RU" dirty="0" smtClean="0"/>
              <a:t>Поочерёдно склеиваем полоски между собой. </a:t>
            </a:r>
          </a:p>
          <a:p>
            <a:r>
              <a:rPr lang="ru-RU" dirty="0" smtClean="0"/>
              <a:t>Цвет полосок может быть одинаковым, либо чередование нескольких цветов, тогда колокольчик получиться с цветными полосками. Последнюю полоску фиксируем на клей к спирали.</a:t>
            </a:r>
          </a:p>
          <a:p>
            <a:pPr lvl="0"/>
            <a:r>
              <a:rPr lang="ru-RU" dirty="0" smtClean="0"/>
              <a:t>Выталкиваем осторожно середину спирали и формируем колокольчик.</a:t>
            </a:r>
          </a:p>
          <a:p>
            <a:pPr lvl="0"/>
            <a:r>
              <a:rPr lang="ru-RU" dirty="0" smtClean="0"/>
              <a:t>Изнутри смазываем колокольчик клеем ПВА, это придаст упругости и прочности конструкции. </a:t>
            </a:r>
          </a:p>
          <a:p>
            <a:pPr>
              <a:buNone/>
            </a:pPr>
            <a:r>
              <a:rPr lang="ru-RU" dirty="0" smtClean="0"/>
              <a:t>           Колокольчики готовы!</a:t>
            </a:r>
          </a:p>
          <a:p>
            <a:endParaRPr lang="ru-RU" dirty="0"/>
          </a:p>
        </p:txBody>
      </p:sp>
      <p:pic>
        <p:nvPicPr>
          <p:cNvPr id="4098" name="Picture 2" descr="E:\Для занятий\для мастер - классов в Трёхгорном\IMG_25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580112" y="2276874"/>
            <a:ext cx="396044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квиллинг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5626968" cy="47350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Еловые веточки сделаны на основе элемента – цветок с бахромой. </a:t>
            </a:r>
          </a:p>
          <a:p>
            <a:pPr lvl="0"/>
            <a:r>
              <a:rPr lang="ru-RU" dirty="0" smtClean="0"/>
              <a:t>Берём полоску зелёной бумаги шириной 2 - 2,5 см, длинной 21 см</a:t>
            </a:r>
          </a:p>
          <a:p>
            <a:pPr lvl="0"/>
            <a:r>
              <a:rPr lang="ru-RU" dirty="0" smtClean="0"/>
              <a:t>Сложите полосу в четверо</a:t>
            </a:r>
          </a:p>
          <a:p>
            <a:pPr lvl="0"/>
            <a:r>
              <a:rPr lang="ru-RU" dirty="0" smtClean="0"/>
              <a:t>Нарежьте максимально узкую бахрому с одного края, не доходя 3 мм до противоположного края</a:t>
            </a:r>
          </a:p>
          <a:p>
            <a:pPr lvl="0"/>
            <a:r>
              <a:rPr lang="ru-RU" dirty="0" smtClean="0"/>
              <a:t>Сверните полоску спиралью, не обязательно туго, подклейте край</a:t>
            </a:r>
          </a:p>
          <a:p>
            <a:pPr lvl="0"/>
            <a:r>
              <a:rPr lang="ru-RU" dirty="0" smtClean="0"/>
              <a:t>Осторожно вытяните за бахрому серединку цветка, чтобы получилась веточка. </a:t>
            </a:r>
          </a:p>
          <a:p>
            <a:pPr lvl="0"/>
            <a:r>
              <a:rPr lang="ru-RU" dirty="0" smtClean="0"/>
              <a:t>Таких веточек должно быть 3 – 4шт.  + один цветочек с бахромой </a:t>
            </a:r>
          </a:p>
          <a:p>
            <a:endParaRPr lang="ru-RU" dirty="0"/>
          </a:p>
        </p:txBody>
      </p:sp>
      <p:pic>
        <p:nvPicPr>
          <p:cNvPr id="4" name="Picture 2" descr="E:\Для занятий\для мастер - классов в Трёхгорном\IMG_25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580112" y="2276874"/>
            <a:ext cx="396044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торцевание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3823637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Торцевание</a:t>
            </a:r>
            <a:r>
              <a:rPr lang="ru-RU" b="1" dirty="0" smtClean="0"/>
              <a:t> </a:t>
            </a:r>
            <a:r>
              <a:rPr lang="ru-RU" dirty="0" smtClean="0"/>
              <a:t>– достаточно новая и интересная техника.</a:t>
            </a:r>
          </a:p>
          <a:p>
            <a:r>
              <a:rPr lang="ru-RU" dirty="0" smtClean="0"/>
              <a:t>Техника торцевания заключается в том, что креповая бумага режется на квадратики определенного одинакового размера и затем с помощью стержня от ручки делается так называемая торцовка.</a:t>
            </a:r>
          </a:p>
          <a:p>
            <a:r>
              <a:rPr lang="ru-RU" dirty="0" smtClean="0"/>
              <a:t> Затем торцовки приклеиваются на бумагу или крепятся с помощью пластилина.</a:t>
            </a:r>
          </a:p>
          <a:p>
            <a:r>
              <a:rPr lang="ru-RU" dirty="0" smtClean="0"/>
              <a:t>Торцевать можно на бумаге, на пенопласте, на пластилине, и вообще на любой поверхности.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                   торцевание на плоскости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052736"/>
            <a:ext cx="1944216" cy="295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772816"/>
            <a:ext cx="3040033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Для занятий\для мастер - классов в Трёхгорном\0544um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149080"/>
            <a:ext cx="2736304" cy="212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Для занятий\для мастер - классов в Трёхгорном\0561um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484784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4221088"/>
            <a:ext cx="2232248" cy="242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                         объёмное торцевание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484784"/>
            <a:ext cx="2520280" cy="23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700808"/>
            <a:ext cx="2448272" cy="193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Фото\для работы\Работы детей и мои\Мои работы\IMG_399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3717032"/>
            <a:ext cx="2160240" cy="292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Фото\для работы\Работы детей и мои\Мои работы\IMG_123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4221088"/>
            <a:ext cx="1872208" cy="229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Фото\для работы\Работы детей и мои\Мои работы\Новая папка\IMG_224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717032"/>
            <a:ext cx="2016224" cy="288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4005064"/>
            <a:ext cx="19442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Для занятий\для мастер - классов в Трёхгорном\pb132824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620688"/>
            <a:ext cx="2160240" cy="285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торцевание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546848" cy="4526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Ну что ж, давайте сделаем меховой отворот носочку</a:t>
            </a:r>
          </a:p>
          <a:p>
            <a:pPr lvl="0"/>
            <a:r>
              <a:rPr lang="ru-RU" dirty="0" smtClean="0"/>
              <a:t>режем креповую бумагу или салфетки на небольшие квадратики</a:t>
            </a:r>
          </a:p>
          <a:p>
            <a:pPr lvl="0"/>
            <a:r>
              <a:rPr lang="ru-RU" dirty="0" smtClean="0"/>
              <a:t>смазываем небольшой участок торцуемой поверхности клеем ПВА</a:t>
            </a:r>
          </a:p>
          <a:p>
            <a:pPr lvl="0"/>
            <a:r>
              <a:rPr lang="ru-RU" dirty="0" smtClean="0"/>
              <a:t>при помощи карандаша, стержня, зубочистки скручиваем торцовки, и поочерёдно наклеиваем их на место</a:t>
            </a:r>
          </a:p>
          <a:p>
            <a:endParaRPr lang="ru-RU" dirty="0"/>
          </a:p>
        </p:txBody>
      </p:sp>
      <p:pic>
        <p:nvPicPr>
          <p:cNvPr id="4" name="Picture 2" descr="E:\Для занятий\для мастер - классов в Трёхгорном\IMG_25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91092">
            <a:off x="6142184" y="1123998"/>
            <a:ext cx="2432314" cy="212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068960"/>
            <a:ext cx="1656184" cy="136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3645024"/>
            <a:ext cx="1584176" cy="12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5085184"/>
            <a:ext cx="2175510" cy="149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сборка + декорирование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Остаётся наклеить на носочек подготовленные элементы украшения: еловые веточки и колокольчики.</a:t>
            </a:r>
          </a:p>
          <a:p>
            <a:r>
              <a:rPr lang="ru-RU" dirty="0" smtClean="0"/>
              <a:t> И вот новогодний сувенир почти готов! </a:t>
            </a:r>
          </a:p>
          <a:p>
            <a:r>
              <a:rPr lang="ru-RU" dirty="0" smtClean="0"/>
              <a:t>Нужно только его задекорировать более мелкими элементами: лучше паетками в виде снежинок или блестящими гелями нарисовать снежинки.</a:t>
            </a:r>
          </a:p>
          <a:p>
            <a:r>
              <a:rPr lang="ru-RU" dirty="0" smtClean="0"/>
              <a:t> Можно привязать ленточку, чтобы удобно было держать работу и повесить её на стене.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Для занятий\для мастер - классов в Трёхгорном\IMG_253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70882" y="2527266"/>
            <a:ext cx="424520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Для занятий\для мастер - классов в Трёхгорном\IMG_25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964346" y="996094"/>
            <a:ext cx="255101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Для занятий\для мастер - классов в Трёхгорном\IMG_253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009628" y="606996"/>
            <a:ext cx="400506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Для занятий\для мастер - классов в Трёхгорном\IMG_254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6228184" y="4005064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результат мастер-класса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4186808" cy="521176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Цвет носочка красный или любой другой. Выполнен в технике декупаж, т.е. в особой технике аппликации.</a:t>
            </a:r>
          </a:p>
          <a:p>
            <a:pPr lvl="0"/>
            <a:r>
              <a:rPr lang="ru-RU" dirty="0" smtClean="0"/>
              <a:t>Мех на носочке белый или любой другой. Выполнен в технике торцевание, также своеобразной технике аппликации.</a:t>
            </a:r>
          </a:p>
          <a:p>
            <a:pPr lvl="0"/>
            <a:r>
              <a:rPr lang="ru-RU" dirty="0" smtClean="0"/>
              <a:t>Украшение носочка Новогодними символами: колокольчики, ангелочек или что-то другое. Еловые веточки – квиллинг, колокольчики и ангелочек – объёмный квиллинг.</a:t>
            </a:r>
          </a:p>
          <a:p>
            <a:pPr lvl="0"/>
            <a:r>
              <a:rPr lang="ru-RU" dirty="0" smtClean="0"/>
              <a:t>Заключительный этап – декорирование различными элементами: витражные и объёмные контуры, </a:t>
            </a:r>
            <a:r>
              <a:rPr lang="ru-RU" dirty="0" err="1" smtClean="0"/>
              <a:t>паетки</a:t>
            </a:r>
            <a:r>
              <a:rPr lang="ru-RU" dirty="0" smtClean="0"/>
              <a:t>, кружево, бусины и т.п.</a:t>
            </a:r>
            <a:endParaRPr lang="ru-RU" dirty="0"/>
          </a:p>
        </p:txBody>
      </p:sp>
      <p:pic>
        <p:nvPicPr>
          <p:cNvPr id="1026" name="Picture 2" descr="E:\Для занятий\для мастер - классов в Трёхгорном\IMG_25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484784"/>
            <a:ext cx="396044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820472" cy="2209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 И вот новогодний сувенир готов!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298298" cy="20882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Ну что ж, коллеги, я постаралась рассказать вам о </a:t>
            </a:r>
            <a:r>
              <a:rPr lang="ru-RU" sz="2800" dirty="0" err="1" smtClean="0"/>
              <a:t>декупаже</a:t>
            </a:r>
            <a:r>
              <a:rPr lang="ru-RU" sz="2800" dirty="0" smtClean="0"/>
              <a:t>, </a:t>
            </a:r>
            <a:r>
              <a:rPr lang="ru-RU" sz="2800" dirty="0" err="1" smtClean="0"/>
              <a:t>квиллинге</a:t>
            </a:r>
            <a:r>
              <a:rPr lang="ru-RU" sz="2800" dirty="0" smtClean="0"/>
              <a:t> и торцевании.</a:t>
            </a:r>
          </a:p>
          <a:p>
            <a:pPr algn="ctr"/>
            <a:r>
              <a:rPr lang="ru-RU" sz="2800" dirty="0" smtClean="0"/>
              <a:t> Было приятно с вами работать. </a:t>
            </a:r>
          </a:p>
          <a:p>
            <a:pPr algn="ctr"/>
            <a:r>
              <a:rPr lang="ru-RU" sz="2800" dirty="0" smtClean="0"/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декупаж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декупаж - это аппликация, покрытая лаком, она выглядит, как роспись, это скрупулезное вырезание изображений, полосок бумаги, фотографий которые в последствии наклеиваются на декорированную поверхность;</a:t>
            </a:r>
          </a:p>
          <a:p>
            <a:r>
              <a:rPr lang="ru-RU" dirty="0" smtClean="0"/>
              <a:t>название декупаж это искусство получило во Франции           в 17-ом веке. Декупаж происходит от глагола </a:t>
            </a:r>
            <a:r>
              <a:rPr lang="ru-RU" dirty="0" err="1" smtClean="0"/>
              <a:t>découper-'вырезать</a:t>
            </a:r>
            <a:r>
              <a:rPr lang="ru-RU" dirty="0" smtClean="0"/>
              <a:t>'.</a:t>
            </a:r>
          </a:p>
          <a:p>
            <a:r>
              <a:rPr lang="ru-RU" dirty="0" smtClean="0"/>
              <a:t>для декупажа можно использовать обычные вещи, которые лежат дома вокруг вас: газеты, журналы, книги, салфетки, отпечатанные картинки, оберточная бумага, открытки, ткань, кружево;</a:t>
            </a:r>
          </a:p>
          <a:p>
            <a:r>
              <a:rPr lang="ru-RU" dirty="0" smtClean="0"/>
              <a:t>Украсить </a:t>
            </a:r>
            <a:r>
              <a:rPr lang="ru-RU" dirty="0" err="1" smtClean="0"/>
              <a:t>декупажем</a:t>
            </a:r>
            <a:r>
              <a:rPr lang="ru-RU" dirty="0" smtClean="0"/>
              <a:t> можно горшки для цветов, посуду, свечи, книги, музыкальные инструменты, шкатулки, сосуды, флаконы, мебель, т.д. и т.п. Даже одежда и обувь может быть украшена Вами на свой вкус.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декупаж</a:t>
            </a:r>
            <a:endParaRPr lang="ru-RU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 l="3696" r="35504" b="13844"/>
          <a:stretch>
            <a:fillRect/>
          </a:stretch>
        </p:blipFill>
        <p:spPr bwMode="auto">
          <a:xfrm>
            <a:off x="467544" y="836712"/>
            <a:ext cx="2027238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556792"/>
            <a:ext cx="1628227" cy="170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260648"/>
            <a:ext cx="2353542" cy="190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717032"/>
            <a:ext cx="360649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4293096"/>
            <a:ext cx="3153325" cy="236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984" y="2060848"/>
            <a:ext cx="3384376" cy="220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декупаж</a:t>
            </a:r>
            <a:endParaRPr lang="ru-RU" sz="6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628800"/>
            <a:ext cx="3900487" cy="292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IMG_1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44824"/>
            <a:ext cx="3096344" cy="434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068960"/>
            <a:ext cx="23762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декупаж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В настоящее время самым популярным материалом для декупажа стали трехслойные салфетки, поэтому декупаж получил название – салфеточная техника.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Нам нужно приклеить всю салфетку полностью. Что для этого нужно? </a:t>
            </a:r>
          </a:p>
          <a:p>
            <a:pPr lvl="0"/>
            <a:r>
              <a:rPr lang="ru-RU" dirty="0" smtClean="0"/>
              <a:t>Отделяем от салфетки только верхний слой.</a:t>
            </a:r>
          </a:p>
          <a:p>
            <a:pPr lvl="0"/>
            <a:r>
              <a:rPr lang="ru-RU" dirty="0" smtClean="0"/>
              <a:t>Разводим клей ПВА небольшим количеством воды, чтобы снизить его вязкость.</a:t>
            </a:r>
          </a:p>
          <a:p>
            <a:pPr lvl="0"/>
            <a:r>
              <a:rPr lang="ru-RU" dirty="0" smtClean="0"/>
              <a:t>Кладём салфетку на основу и мягкими , осторожными движениями промазываем салфетку сверху на основе. Не рекомендуется сильно нажимать на кисть, так как салфетка порвётся.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секреты декупажа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Если же вам нужна идеально гладкая поверхность, чтобы впоследствии салфетка выглядела росписью, а не аппликацией, то на этот случай есть маленькие секреты:</a:t>
            </a:r>
          </a:p>
          <a:p>
            <a:r>
              <a:rPr lang="ru-RU" dirty="0" smtClean="0"/>
              <a:t>сначала салфетку приклеивают к поверхности простой водой, начиная с середины салфетки, постоянно приподнимая её и разглаживая все неровности, а затем сверху уже промазывают клеем; </a:t>
            </a:r>
          </a:p>
          <a:p>
            <a:r>
              <a:rPr lang="ru-RU" dirty="0" smtClean="0"/>
              <a:t>другой способ декупажа без морщин выполняется при помощи лака для волос и утюга.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квиллинг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  </a:t>
            </a:r>
            <a:r>
              <a:rPr lang="ru-RU" i="1" dirty="0" smtClean="0"/>
              <a:t>Квиллинг, бумагокручение, бумажная филигрань</a:t>
            </a:r>
            <a:r>
              <a:rPr lang="ru-RU" dirty="0" smtClean="0"/>
              <a:t> — искусство  скручивать длинные и узкие полоски бумаги в спиральки, видоизменять их форму и составлять из полученных деталей объемные или плоскостные композиции;</a:t>
            </a:r>
          </a:p>
          <a:p>
            <a:r>
              <a:rPr lang="ru-RU" dirty="0" smtClean="0"/>
              <a:t>в отличие от оригами, родиной которого является Япония, </a:t>
            </a:r>
            <a:r>
              <a:rPr lang="ru-RU" i="1" dirty="0" smtClean="0"/>
              <a:t>искусство </a:t>
            </a:r>
            <a:r>
              <a:rPr lang="ru-RU" i="1" dirty="0" err="1" smtClean="0"/>
              <a:t>бумагокручения</a:t>
            </a:r>
            <a:r>
              <a:rPr lang="ru-RU" dirty="0" smtClean="0"/>
              <a:t> возникло в Европе в конце 14 — начале 15 века. </a:t>
            </a:r>
          </a:p>
          <a:p>
            <a:r>
              <a:rPr lang="ru-RU" dirty="0" smtClean="0"/>
              <a:t>корейская школа квиллинга несколько отличается от европейской. Европейские работы, как правило, состоят из небольшого числа деталей, они лаконичны, напоминают мозаики, украшают открытки и рамочки. Восточные же мастера создают произведения, напоминающие шедевры ювелирного искусства.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92D050"/>
                </a:solidFill>
              </a:rPr>
              <a:t>      квиллинг</a:t>
            </a:r>
            <a:endParaRPr lang="ru-RU" sz="6000" dirty="0"/>
          </a:p>
        </p:txBody>
      </p:sp>
      <p:pic>
        <p:nvPicPr>
          <p:cNvPr id="3" name="Рисунок 2" descr="E:\Для занятий\бумага\podarok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84784"/>
            <a:ext cx="3162898" cy="244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Для занятий\бумага\foto_11_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404664"/>
            <a:ext cx="23762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1556792"/>
            <a:ext cx="2485267" cy="489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221088"/>
            <a:ext cx="30506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3645024"/>
            <a:ext cx="2325224" cy="277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4F4F4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116</TotalTime>
  <Words>806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          декупаж                    квиллинг                                 торцевание </vt:lpstr>
      <vt:lpstr>результат мастер-класса</vt:lpstr>
      <vt:lpstr>декупаж</vt:lpstr>
      <vt:lpstr>декупаж</vt:lpstr>
      <vt:lpstr>декупаж</vt:lpstr>
      <vt:lpstr>декупаж</vt:lpstr>
      <vt:lpstr>секреты декупажа</vt:lpstr>
      <vt:lpstr>квиллинг</vt:lpstr>
      <vt:lpstr>      квиллинг</vt:lpstr>
      <vt:lpstr>объёмный квиллинг</vt:lpstr>
      <vt:lpstr>квиллинг</vt:lpstr>
      <vt:lpstr>квиллинг</vt:lpstr>
      <vt:lpstr>квиллинг</vt:lpstr>
      <vt:lpstr>торцевание</vt:lpstr>
      <vt:lpstr>                   торцевание на плоскости</vt:lpstr>
      <vt:lpstr>                         объёмное торцевание</vt:lpstr>
      <vt:lpstr>торцевание</vt:lpstr>
      <vt:lpstr>сборка + декорирование</vt:lpstr>
      <vt:lpstr>Слайд 19</vt:lpstr>
      <vt:lpstr> И вот новогодний сувенир готов!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декупаж                    квиллинг                                 торцевание. </dc:title>
  <dc:creator>Я</dc:creator>
  <cp:lastModifiedBy>Я</cp:lastModifiedBy>
  <cp:revision>14</cp:revision>
  <dcterms:created xsi:type="dcterms:W3CDTF">2012-05-20T16:11:29Z</dcterms:created>
  <dcterms:modified xsi:type="dcterms:W3CDTF">2012-05-20T18:09:57Z</dcterms:modified>
</cp:coreProperties>
</file>