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70" r:id="rId6"/>
    <p:sldId id="271" r:id="rId7"/>
    <p:sldId id="269" r:id="rId8"/>
    <p:sldId id="261" r:id="rId9"/>
    <p:sldId id="260" r:id="rId10"/>
    <p:sldId id="259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1FBC9-7BD7-49C5-B0B8-51432D250625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F7745-4A36-4A13-9EE8-D87B6A38B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285860"/>
            <a:ext cx="8643998" cy="12858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Georgia" pitchFamily="18" charset="0"/>
              </a:rPr>
              <a:t>Занятие </a:t>
            </a:r>
            <a:r>
              <a:rPr lang="ru-RU" b="1" dirty="0" smtClean="0">
                <a:latin typeface="Georgia" pitchFamily="18" charset="0"/>
              </a:rPr>
              <a:t>по </a:t>
            </a:r>
            <a:r>
              <a:rPr lang="ru-RU" b="1" dirty="0">
                <a:latin typeface="Georgia" pitchFamily="18" charset="0"/>
              </a:rPr>
              <a:t>биологии </a:t>
            </a:r>
            <a:r>
              <a:rPr lang="ru-RU" b="1" dirty="0" smtClean="0">
                <a:latin typeface="Georgia" pitchFamily="18" charset="0"/>
              </a:rPr>
              <a:t/>
            </a:r>
            <a:br>
              <a:rPr lang="ru-RU" b="1" dirty="0" smtClean="0">
                <a:latin typeface="Georgia" pitchFamily="18" charset="0"/>
              </a:rPr>
            </a:br>
            <a:r>
              <a:rPr lang="ru-RU" b="1" dirty="0" smtClean="0">
                <a:latin typeface="Georgia" pitchFamily="18" charset="0"/>
              </a:rPr>
              <a:t>« </a:t>
            </a:r>
            <a:r>
              <a:rPr lang="ru-RU" b="1" dirty="0">
                <a:latin typeface="Georgia" pitchFamily="18" charset="0"/>
              </a:rPr>
              <a:t>Загадки </a:t>
            </a:r>
            <a:r>
              <a:rPr lang="ru-RU" b="1" dirty="0" smtClean="0">
                <a:latin typeface="Georgia" pitchFamily="18" charset="0"/>
              </a:rPr>
              <a:t>палеонтологии»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176862"/>
            <a:ext cx="6400800" cy="82390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chemeClr val="tx1"/>
                </a:solidFill>
              </a:rPr>
              <a:t>Рузакова</a:t>
            </a:r>
            <a:r>
              <a:rPr lang="ru-RU" sz="2400" b="1" dirty="0" smtClean="0">
                <a:solidFill>
                  <a:schemeClr val="tx1"/>
                </a:solidFill>
              </a:rPr>
              <a:t> М.В ,учитель биологии и </a:t>
            </a:r>
            <a:r>
              <a:rPr lang="ru-RU" sz="2400" b="1" dirty="0" smtClean="0">
                <a:solidFill>
                  <a:schemeClr val="tx1"/>
                </a:solidFill>
              </a:rPr>
              <a:t>географии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571736" y="6072206"/>
            <a:ext cx="3929090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Когалым</a:t>
            </a:r>
            <a:r>
              <a:rPr lang="ru-RU" sz="2400" b="1" baseline="0" dirty="0" smtClean="0"/>
              <a:t>,</a:t>
            </a:r>
            <a:r>
              <a:rPr lang="ru-RU" sz="2400" b="1" dirty="0" smtClean="0"/>
              <a:t> 2013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214546" y="285728"/>
            <a:ext cx="3929090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Городской семинар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4"/>
            <a:ext cx="632937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Школьный музей </a:t>
            </a:r>
            <a:br>
              <a:rPr lang="ru-RU" b="1" dirty="0" smtClean="0"/>
            </a:br>
            <a:r>
              <a:rPr lang="ru-RU" b="1" dirty="0" smtClean="0"/>
              <a:t>«Мок </a:t>
            </a:r>
            <a:r>
              <a:rPr lang="ru-RU" b="1" dirty="0" err="1" smtClean="0"/>
              <a:t>Мокэн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214422"/>
            <a:ext cx="361969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4125622"/>
            <a:ext cx="3643338" cy="273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1214422"/>
            <a:ext cx="371477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b="1" dirty="0" smtClean="0"/>
              <a:t>Что такое музей?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88"/>
          </a:xfrm>
        </p:spPr>
        <p:txBody>
          <a:bodyPr>
            <a:normAutofit/>
          </a:bodyPr>
          <a:lstStyle/>
          <a:p>
            <a:r>
              <a:rPr lang="ru-RU" b="1" dirty="0"/>
              <a:t>Музей</a:t>
            </a:r>
            <a:r>
              <a:rPr lang="ru-RU" dirty="0"/>
              <a:t> - </a:t>
            </a:r>
            <a:r>
              <a:rPr lang="ru-RU" dirty="0" smtClean="0"/>
              <a:t>учреждение</a:t>
            </a:r>
            <a:r>
              <a:rPr lang="ru-RU" dirty="0"/>
              <a:t>, занимающееся собиранием, изучением, хранением и экспонированием </a:t>
            </a:r>
            <a:r>
              <a:rPr lang="ru-RU" dirty="0" smtClean="0"/>
              <a:t>предметов </a:t>
            </a:r>
            <a:r>
              <a:rPr lang="ru-RU" dirty="0"/>
              <a:t>- памятников естественной истории, материальной и духовной культуры, а </a:t>
            </a:r>
            <a:r>
              <a:rPr lang="ru-RU" dirty="0" smtClean="0"/>
              <a:t>также </a:t>
            </a:r>
            <a:r>
              <a:rPr lang="ru-RU" dirty="0"/>
              <a:t>просветительской и популяризаторской </a:t>
            </a:r>
            <a:r>
              <a:rPr lang="ru-RU" dirty="0" smtClean="0"/>
              <a:t>деятельностью</a:t>
            </a:r>
          </a:p>
          <a:p>
            <a:pPr algn="ctr">
              <a:buNone/>
            </a:pPr>
            <a:r>
              <a:rPr lang="ru-RU" i="1" dirty="0" smtClean="0"/>
              <a:t>       словарь Ожегова</a:t>
            </a:r>
            <a:endParaRPr lang="ru-RU" dirty="0"/>
          </a:p>
        </p:txBody>
      </p:sp>
      <p:pic>
        <p:nvPicPr>
          <p:cNvPr id="2052" name="Picture 4" descr="Фотография Сергей Ожегов (photo Sergey Ozhegov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3702" y="4429132"/>
            <a:ext cx="2166944" cy="2166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Музеи мира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357826"/>
            <a:ext cx="2757478" cy="69689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Музей </a:t>
            </a:r>
            <a:r>
              <a:rPr lang="ru-RU" b="1" dirty="0" smtClean="0"/>
              <a:t>«</a:t>
            </a:r>
            <a:r>
              <a:rPr lang="ru-RU" b="1" dirty="0" err="1" smtClean="0"/>
              <a:t>Писанки</a:t>
            </a:r>
            <a:r>
              <a:rPr lang="ru-RU" b="1" dirty="0" smtClean="0"/>
              <a:t>»</a:t>
            </a:r>
          </a:p>
          <a:p>
            <a:pPr algn="ctr">
              <a:buNone/>
            </a:pPr>
            <a:r>
              <a:rPr lang="ru-RU" b="1" dirty="0" smtClean="0"/>
              <a:t>Украина</a:t>
            </a:r>
            <a:endParaRPr lang="ru-RU" b="1" dirty="0"/>
          </a:p>
        </p:txBody>
      </p:sp>
      <p:pic>
        <p:nvPicPr>
          <p:cNvPr id="12290" name="Picture 2" descr="http://www.etovidel.net/appended_files/big/4dc5a2aa2a5fc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714488"/>
            <a:ext cx="2630475" cy="3507300"/>
          </a:xfrm>
          <a:prstGeom prst="rect">
            <a:avLst/>
          </a:prstGeom>
          <a:noFill/>
        </p:spPr>
      </p:pic>
      <p:pic>
        <p:nvPicPr>
          <p:cNvPr id="12292" name="Picture 4" descr="http://files.adme.ru/files/news/part_46/463555/6124505-R3L8T8D-600-15355738_0bc2862c6e_o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496" y="1643050"/>
            <a:ext cx="4786338" cy="3589754"/>
          </a:xfrm>
          <a:prstGeom prst="rect">
            <a:avLst/>
          </a:prstGeom>
          <a:noFill/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4214810" y="5357826"/>
            <a:ext cx="4572032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/>
              <a:t>Музей искусства Милуоки, Милуоки, США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70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Музеи мира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14818"/>
            <a:ext cx="3786214" cy="69689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/>
              <a:t>Музей исламского искусства, Доха, Катар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0" y="6089687"/>
            <a:ext cx="4572032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/>
              <a:t>Королевский музей Онтарио, Торонто, Канада</a:t>
            </a:r>
            <a:endParaRPr lang="ru-RU" sz="3200" b="1" dirty="0"/>
          </a:p>
        </p:txBody>
      </p:sp>
      <p:pic>
        <p:nvPicPr>
          <p:cNvPr id="25602" name="Picture 2" descr="http://files.adme.ru/files/news/part_46/463555/6122805-R3L8T8D-600-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06" y="1214422"/>
            <a:ext cx="4429124" cy="3032760"/>
          </a:xfrm>
          <a:prstGeom prst="rect">
            <a:avLst/>
          </a:prstGeom>
          <a:noFill/>
        </p:spPr>
      </p:pic>
      <p:pic>
        <p:nvPicPr>
          <p:cNvPr id="25604" name="Picture 4" descr="http://files.adme.ru/files/news/part_46/463555/6123905-R3L8T8D-600-royal-ontario-mus-toronto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786058"/>
            <a:ext cx="4357686" cy="3268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Музеи мира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857628"/>
            <a:ext cx="3786214" cy="69689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dirty="0"/>
              <a:t>Лувр, Париж, Франция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0" y="6161125"/>
            <a:ext cx="4572032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/>
              <a:t>Национальный музей искусства, Осака, Япония</a:t>
            </a:r>
            <a:endParaRPr lang="ru-RU" sz="3200" b="1" dirty="0"/>
          </a:p>
        </p:txBody>
      </p:sp>
      <p:pic>
        <p:nvPicPr>
          <p:cNvPr id="26626" name="Picture 2" descr="http://files.adme.ru/files/news/part_46/463555/6126955-R3L8T8D-600-Louvre_2007_02_24_c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1357298"/>
            <a:ext cx="6329947" cy="2500330"/>
          </a:xfrm>
          <a:prstGeom prst="rect">
            <a:avLst/>
          </a:prstGeom>
          <a:noFill/>
        </p:spPr>
      </p:pic>
      <p:pic>
        <p:nvPicPr>
          <p:cNvPr id="26628" name="Picture 4" descr="http://files.adme.ru/files/news/part_46/463555/6128255-R3L8T8D-600-img_266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3287077"/>
            <a:ext cx="3786214" cy="2827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70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Музеи России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143380"/>
            <a:ext cx="4071966" cy="69689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/>
              <a:t>Эрмитаж, </a:t>
            </a:r>
            <a:r>
              <a:rPr lang="ru-RU" b="1" dirty="0" smtClean="0"/>
              <a:t>Санкт-Петербург</a:t>
            </a:r>
            <a:endParaRPr lang="ru-RU" b="1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0" y="6089687"/>
            <a:ext cx="4572032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algn="ctr" fontAlgn="base"/>
            <a:r>
              <a:rPr lang="ru-RU" sz="2400" b="1" dirty="0"/>
              <a:t> Музей-заповедник «Петергоф</a:t>
            </a:r>
            <a:r>
              <a:rPr lang="ru-RU" sz="2400" b="1" dirty="0" smtClean="0"/>
              <a:t>», Санкт-Петербург</a:t>
            </a:r>
            <a:endParaRPr lang="ru-RU" sz="2400" b="1" dirty="0"/>
          </a:p>
        </p:txBody>
      </p:sp>
      <p:pic>
        <p:nvPicPr>
          <p:cNvPr id="27650" name="Picture 2" descr="http://files.adme.ru/files/news/part_46/463555/6129705-R3L8T8D-600-Pixmac0000774200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42984"/>
            <a:ext cx="4511872" cy="3000396"/>
          </a:xfrm>
          <a:prstGeom prst="rect">
            <a:avLst/>
          </a:prstGeom>
          <a:noFill/>
        </p:spPr>
      </p:pic>
      <p:pic>
        <p:nvPicPr>
          <p:cNvPr id="28674" name="Picture 2" descr="http://news.mail.ru/pic/38/83/image14481083_e0758dcee4464e07ddee0da04391c4e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433758"/>
            <a:ext cx="4572000" cy="2590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70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Музеи России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572008"/>
            <a:ext cx="4071966" cy="69689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/>
              <a:t>Музей природы и человека, Ханты-Мансийск</a:t>
            </a:r>
            <a:endParaRPr lang="ru-RU" b="1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0" y="6089687"/>
            <a:ext cx="4572032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/>
              <a:t>Государственный Дарвиновский </a:t>
            </a:r>
            <a:r>
              <a:rPr lang="ru-RU" sz="2400" b="1" dirty="0" smtClean="0"/>
              <a:t>музей, Москва</a:t>
            </a:r>
            <a:endParaRPr lang="ru-RU" sz="3200" b="1" dirty="0"/>
          </a:p>
        </p:txBody>
      </p:sp>
      <p:pic>
        <p:nvPicPr>
          <p:cNvPr id="27652" name="Picture 4" descr="http://mos-holidays.ru/wp-content/gallery/darvinovskij-muzej/darvinovsky-muzei115_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7814" y="3286124"/>
            <a:ext cx="4251864" cy="2827490"/>
          </a:xfrm>
          <a:prstGeom prst="rect">
            <a:avLst/>
          </a:prstGeom>
          <a:noFill/>
        </p:spPr>
      </p:pic>
      <p:pic>
        <p:nvPicPr>
          <p:cNvPr id="27654" name="Picture 6" descr="http://ugrasport.com/biathlon2012/wp-content/uploads/2012/03/%D0%BC%D1%83%D0%B7%D0%B5%D0%B9-%D0%BF%D1%80%D0%B8%D1%80%D0%BE%D0%B4%D1%8B-%D0%B8-%D1%87%D0%B5%D0%BB%D0%BE%D0%B2%D0%B5%D0%BA%D0%B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14422"/>
            <a:ext cx="4413277" cy="3309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2" name="Picture 6" descr="http://ugrainform.ru/upload/iblock/b3a/DSC_125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0"/>
            <a:ext cx="4560570" cy="6858000"/>
          </a:xfrm>
          <a:prstGeom prst="rect">
            <a:avLst/>
          </a:prstGeom>
          <a:noFill/>
        </p:spPr>
      </p:pic>
      <p:pic>
        <p:nvPicPr>
          <p:cNvPr id="9224" name="Picture 8" descr="http://ugrainform.ru/upload/iblock/496/DSC_126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016584">
            <a:off x="7024474" y="-210550"/>
            <a:ext cx="1928825" cy="2900488"/>
          </a:xfrm>
          <a:prstGeom prst="rect">
            <a:avLst/>
          </a:prstGeom>
          <a:noFill/>
        </p:spPr>
      </p:pic>
      <p:pic>
        <p:nvPicPr>
          <p:cNvPr id="9226" name="Picture 10" descr="http://ugrainform.ru/upload/iblock/191/DSC_132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1928802"/>
            <a:ext cx="3441268" cy="2285986"/>
          </a:xfrm>
          <a:prstGeom prst="rect">
            <a:avLst/>
          </a:prstGeom>
          <a:noFill/>
        </p:spPr>
      </p:pic>
      <p:pic>
        <p:nvPicPr>
          <p:cNvPr id="9228" name="Picture 12" descr="http://ugrainform.ru/upload/iblock/364/DSC_134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720707">
            <a:off x="6749548" y="3826408"/>
            <a:ext cx="2090260" cy="3143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f.otzyv.ru/f/08/04/16943/15442/140313111615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214290"/>
            <a:ext cx="5132369" cy="3849278"/>
          </a:xfrm>
          <a:prstGeom prst="rect">
            <a:avLst/>
          </a:prstGeom>
          <a:noFill/>
        </p:spPr>
      </p:pic>
      <p:pic>
        <p:nvPicPr>
          <p:cNvPr id="7" name="Picture 2" descr="http://www.esosedi.ru/fiber/72577/fit/1400x1000/zdanie_volostnogo_pravleniya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732478"/>
            <a:ext cx="5500694" cy="4125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84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Занятие по биологии  « Загадки палеонтологии»</vt:lpstr>
      <vt:lpstr>Что такое музей?</vt:lpstr>
      <vt:lpstr>Музеи мира</vt:lpstr>
      <vt:lpstr>Музеи мира</vt:lpstr>
      <vt:lpstr>Музеи мира</vt:lpstr>
      <vt:lpstr>Музеи России</vt:lpstr>
      <vt:lpstr>Музеи России</vt:lpstr>
      <vt:lpstr>Слайд 8</vt:lpstr>
      <vt:lpstr>Слайд 9</vt:lpstr>
      <vt:lpstr>Школьный музей  «Мок Мокэн»</vt:lpstr>
      <vt:lpstr>Слайд 11</vt:lpstr>
    </vt:vector>
  </TitlesOfParts>
  <Company>МОУ "СОШ № 9"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биологии  « Загадки палеонтологии»</dc:title>
  <dc:creator>МОУ "СОШ № 9"</dc:creator>
  <cp:lastModifiedBy>Маргарита</cp:lastModifiedBy>
  <cp:revision>13</cp:revision>
  <dcterms:created xsi:type="dcterms:W3CDTF">2013-12-16T09:22:52Z</dcterms:created>
  <dcterms:modified xsi:type="dcterms:W3CDTF">2014-12-23T18:01:54Z</dcterms:modified>
</cp:coreProperties>
</file>