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70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2D2EB3A-55FB-44CF-8F1C-58622B15D0E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23D0EAA-E3B9-4270-8734-C97558CEFB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63040"/>
            <a:ext cx="2232248" cy="4288536"/>
          </a:xfrm>
        </p:spPr>
        <p:txBody>
          <a:bodyPr/>
          <a:lstStyle/>
          <a:p>
            <a:r>
              <a:rPr lang="ru-RU" sz="1800" dirty="0"/>
              <a:t>Зачем увеличивать насыщенность?</a:t>
            </a:r>
          </a:p>
          <a:p>
            <a:endParaRPr lang="ru-RU" dirty="0"/>
          </a:p>
          <a:p>
            <a:r>
              <a:rPr lang="ru-RU" dirty="0"/>
              <a:t>В реальном мире, в повседневности не встречаются такие яркие краски. Чаще всего такие цвета мы видим в чем-то игрушечном, разукрашенном на фабрике или руками создателя макета.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Теперь сделаем цвета не такими естественными. В новом корректирующем слое «Цветовой тон/Насыщенность» увеличиваем значение насыщенности примерно до +30, +40, в зависимости от ситуации.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466245"/>
            <a:ext cx="6552728" cy="521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2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8988"/>
            <a:ext cx="3600400" cy="4602299"/>
          </a:xfrm>
        </p:spPr>
        <p:txBody>
          <a:bodyPr>
            <a:normAutofit/>
          </a:bodyPr>
          <a:lstStyle/>
          <a:p>
            <a:r>
              <a:rPr lang="ru-RU" dirty="0"/>
              <a:t>На этом создание эффекта </a:t>
            </a:r>
            <a:r>
              <a:rPr lang="ru-RU" dirty="0" err="1"/>
              <a:t>Tilt-Shift</a:t>
            </a:r>
            <a:r>
              <a:rPr lang="ru-RU" dirty="0"/>
              <a:t> закончено, но наша обработка продолжается, так как </a:t>
            </a:r>
            <a:r>
              <a:rPr lang="ru-RU" dirty="0" smtClean="0"/>
              <a:t>снимок </a:t>
            </a:r>
            <a:r>
              <a:rPr lang="ru-RU" dirty="0"/>
              <a:t>получился темноват. Добавим еще один корректирующий слой. На этот раз это будут «Уровни». На гистограмме четко видны провалы в светлых и темных тонах. Я сдвинул оба ползунка к центру, ближе к началу графика гистограммы, а средний переместил левее, чтобы высветлить тени на деревьях. Здание получилось </a:t>
            </a:r>
            <a:r>
              <a:rPr lang="ru-RU" dirty="0" err="1" smtClean="0"/>
              <a:t>пересвеченным</a:t>
            </a:r>
            <a:r>
              <a:rPr lang="ru-RU" dirty="0" smtClean="0"/>
              <a:t>. </a:t>
            </a:r>
            <a:r>
              <a:rPr lang="ru-RU" dirty="0"/>
              <a:t>Мягкой, полупрозрачной, черной кистью я обрисовал </a:t>
            </a:r>
            <a:r>
              <a:rPr lang="ru-RU" dirty="0" err="1"/>
              <a:t>пересвеченные</a:t>
            </a:r>
            <a:r>
              <a:rPr lang="ru-RU" dirty="0"/>
              <a:t> участки, ослабив тем самым действие корректирующего слоя в проблемных местах.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Выравнивание экспозиции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7736" y="1741714"/>
            <a:ext cx="5196115" cy="36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53864"/>
            <a:ext cx="8208912" cy="61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5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63040"/>
            <a:ext cx="2664296" cy="4288536"/>
          </a:xfrm>
        </p:spPr>
        <p:txBody>
          <a:bodyPr/>
          <a:lstStyle/>
          <a:p>
            <a:r>
              <a:rPr lang="ru-RU" dirty="0"/>
              <a:t>Приложение </a:t>
            </a:r>
            <a:r>
              <a:rPr lang="ru-RU" dirty="0" err="1"/>
              <a:t>TiltShift</a:t>
            </a:r>
            <a:r>
              <a:rPr lang="ru-RU" dirty="0"/>
              <a:t> </a:t>
            </a:r>
            <a:r>
              <a:rPr lang="ru-RU" dirty="0" err="1"/>
              <a:t>Generator</a:t>
            </a:r>
            <a:r>
              <a:rPr lang="ru-RU" dirty="0"/>
              <a:t> позволяет создавать как линейные, так и радиальные размытия. Кроме того имеется ряд стандартных настроек, которые нужны для придания снимку </a:t>
            </a:r>
            <a:r>
              <a:rPr lang="ru-RU" dirty="0" err="1"/>
              <a:t>Tilt-Shift</a:t>
            </a:r>
            <a:r>
              <a:rPr lang="ru-RU" dirty="0"/>
              <a:t> эффекта. В редакторе отсутствуют настройки боке, но разработчики добавили функцию виньетирования, что не типично для </a:t>
            </a:r>
            <a:r>
              <a:rPr lang="ru-RU" dirty="0" err="1"/>
              <a:t>Tilt-Shift</a:t>
            </a:r>
            <a:r>
              <a:rPr lang="ru-RU" dirty="0"/>
              <a:t> снимков.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Альтернативные методы создания </a:t>
            </a:r>
            <a:r>
              <a:rPr lang="ru-RU" dirty="0" err="1"/>
              <a:t>Tilt-Shift</a:t>
            </a:r>
            <a:r>
              <a:rPr lang="ru-RU" dirty="0"/>
              <a:t> эффекта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8865" y="1700808"/>
            <a:ext cx="5820835" cy="38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372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156</TotalTime>
  <Words>211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Mylar</vt:lpstr>
      <vt:lpstr>Теперь сделаем цвета не такими естественными. В новом корректирующем слое «Цветовой тон/Насыщенность» увеличиваем значение насыщенности примерно до +30, +40, в зависимости от ситуации. </vt:lpstr>
      <vt:lpstr>Выравнивание экспозиции</vt:lpstr>
      <vt:lpstr>Презентация PowerPoint</vt:lpstr>
      <vt:lpstr>Альтернативные методы создания Tilt-Shift эффекта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создать фотографию с Tilt-Shift эффектом</dc:title>
  <dc:creator>Авто</dc:creator>
  <cp:lastModifiedBy>Авто</cp:lastModifiedBy>
  <cp:revision>20</cp:revision>
  <dcterms:created xsi:type="dcterms:W3CDTF">2013-09-15T08:25:17Z</dcterms:created>
  <dcterms:modified xsi:type="dcterms:W3CDTF">2014-04-21T06:52:59Z</dcterms:modified>
</cp:coreProperties>
</file>