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latin typeface="Book Antiqua" pitchFamily="18" charset="0"/>
              </a:rPr>
              <a:t>Самые необычные растения</a:t>
            </a:r>
            <a:endParaRPr lang="ru-RU" sz="80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5013176"/>
            <a:ext cx="7704856" cy="1656184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Растение семейства </a:t>
            </a:r>
            <a:r>
              <a:rPr lang="ru-RU" dirty="0" err="1"/>
              <a:t>Иглицевые</a:t>
            </a:r>
            <a:r>
              <a:rPr lang="ru-RU" dirty="0"/>
              <a:t>, вид рода Драцена. Своё название оно получило за источаемый им красный смолистый сок. Драцена </a:t>
            </a:r>
            <a:r>
              <a:rPr lang="ru-RU" dirty="0" err="1"/>
              <a:t>киноварно</a:t>
            </a:r>
            <a:r>
              <a:rPr lang="ru-RU" dirty="0"/>
              <a:t>-красная — эндемик острова </a:t>
            </a:r>
            <a:r>
              <a:rPr lang="ru-RU" dirty="0" err="1"/>
              <a:t>Сокотра</a:t>
            </a:r>
            <a:r>
              <a:rPr lang="ru-RU" dirty="0"/>
              <a:t>. Оно встречается там почти повсюду на скалах и утёсах, преимущественно на высоте 500—1500 м над уровнем моря. Дерево до 10 м высотой с толстым стволом. Его крона напоминает вывернутый наизнанку зонтик с толстыми ветвями. В молодом возрасте линейно-мечевидные, торчащие, заострённые листья образуют шапку в верхней части ствола. С возрастом появляются ветви, которые дихотомически разветвляются и в конечном счёте каждая из ветвей заканчивается плотным пучком, густо расположенных, кожистых, заострённых листьев длиной до 30-60 см. Цветки собраны в сильно ветвистые метёлки. Они появляются в период муссонных дождей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72" y="0"/>
            <a:ext cx="7118668" cy="487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511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3645024"/>
            <a:ext cx="8640960" cy="302433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Мимоза стыдливая многолетнее травянистое растение. Имеет высоту в 30—60 см., реже — до 150 см. Её листья — </a:t>
            </a:r>
            <a:r>
              <a:rPr lang="ru-RU" dirty="0" err="1"/>
              <a:t>двоякоперистые</a:t>
            </a:r>
            <a:r>
              <a:rPr lang="ru-RU" dirty="0"/>
              <a:t>, чувствительные, свертываются при прикосновении к ним. Стебель колючий, плод — боб, в стручках 2-8 штук. Опыляется ветром и насекомыми. Родина растения — тропическая часть Южной Америки и Центральная Америка, но выращивается повсюду в тропиках (Африка, Северная Австралия, Гавайи). Распространена по всему миру как комнатное или оранжерейное растение. Растение ядовито, может вызвать отравление скота на пастбищах.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54" y="0"/>
            <a:ext cx="9213179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666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Иерихонская роза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Она растет в пустынях Центральной Америки. В сухой сезон клетки растения теряют влагу, оно высыхает и выглядит, как коричневый шарик. Так она ждет дождя, пусть даже несколько лет. Когда на растение попадает вода, оно зеленеет и расправляется - оживает. Клетки растения впитывают влагу так эффективно, что оно "воскресает" прямо на глазах.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55976" cy="684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865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/>
          <a:lstStyle/>
          <a:p>
            <a:r>
              <a:rPr lang="ru-RU" dirty="0" smtClean="0"/>
              <a:t>Вельвичия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Является одним из самых необычных растений нашего мира. Мало того, что этот «цветочек» может пять лет жить без дождей, получая необходимую влагу лишь из атмосферы. Так еще и продолжительность его жизни колеблется в промежутке от 400 до 2000 лет. Облик этого растения довольно странный - на поверхности находятся два огромных листа, которые вырастают до 2, а иногда и до 8 метров в высоту. Со временем они становятся все более бесформенными, и в конце концов непонятно на что похожими. Произрастает вельвичия лишь в районах Намибии, где из-за туманов влажность воздуха очень велика. Жители этих мест говорят, что побеги вельвичии пригодны в пищу, если их запечь в костре.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62723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999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Венерина мухоловка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Вид хищных растений из монотипного рода Дионея семейства Росянковые. Венерина мухоловка — небольшое травянистое растение с розеткой из 4—7 листьев, которые растут из короткого подземного стебля. Стебель — луковицеобразный . Листья размером от трёх до семи сантиметров, в зависимости от времени года, длинные листья-ловушки обычно формируются после цветения. Произрастает во влажном умеренном климате на Атлантическом побережье США (штаты Флорида, Северная и Южная Каролина, Нью-Джерси).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465762" cy="33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115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/>
          <a:lstStyle/>
          <a:p>
            <a:r>
              <a:rPr lang="ru-RU" dirty="0" smtClean="0"/>
              <a:t>раффлезия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Раффлезия – паразитическое растение, обладатель самого большого цветка в мире, который иногда достигает 2-ух метров в диаметре. У этого растения напрочь отсутствуют корни и стебель, есть лишь один двухметрового диаметра мясистый цветок с пятью лепестками. Однако не только необычное строение раффлезии заслуживает внимания. Запах этого растения может отпугнуть даже самых увлеченных ботаников и исследователей. Дело в том, что цветок источает рвотный запах гниющего мяса. Этим он привлекает мух, которые и опыляют раффлезию. Открыт этот паразит был в 1818 году и назван в честь сэра Томаса </a:t>
            </a:r>
            <a:r>
              <a:rPr lang="ru-RU" dirty="0" err="1"/>
              <a:t>Стенфорда</a:t>
            </a:r>
            <a:r>
              <a:rPr lang="ru-RU" dirty="0"/>
              <a:t> </a:t>
            </a:r>
            <a:r>
              <a:rPr lang="ru-RU" dirty="0" err="1"/>
              <a:t>Раффлза</a:t>
            </a:r>
            <a:r>
              <a:rPr lang="ru-RU" dirty="0"/>
              <a:t>. Путешественников, которые обнаружили шестикилограммовый экземпляр, поразили не размеры цветка, а трупный запах, который источала раффлезия.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759"/>
            <a:ext cx="4716016" cy="68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115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011"/>
            <a:ext cx="7020272" cy="441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6048672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Телеграфное растение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4495216"/>
            <a:ext cx="8280920" cy="195812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Вечнозеленый, многолетний полукустарник или травянистое растение до 1,2 м высотой. Листья тройчатые, эллиптически-продолговатые. При сильном освещении боковые листочки совершают вращательное движение, в виде полукруга, толчками и нагибаются книзу, описывая своей верхушкой полный эллипс за 30 сек. Механизм движения объясняется изменением тургора в клетках утолщенных сочленений черешков листочков с осью листа. Вечером и ночью движение прекращается до следующего дня.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025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/>
          <a:lstStyle/>
          <a:p>
            <a:r>
              <a:rPr lang="ru-RU" dirty="0" smtClean="0"/>
              <a:t>Молочай тучный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Маленькое суккулентное растение, похожее на кактус, почти в форме шара, напоминающее по виду камень или зелёно-коричневый футбольный мяч, без колючек и листьев, но иногда образует «ветви» или присоски в виде странно выглядящих наборов сфер. Может вырасти до 20—30 см высотой и до 9—10 см в диаметре. Растут в ЮАР на высоте 300—900 м над уровнем моря.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70" y="-1"/>
            <a:ext cx="3102070" cy="689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661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706" y="-1"/>
            <a:ext cx="8999194" cy="679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366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Аморфофаллус</a:t>
            </a:r>
            <a:r>
              <a:rPr lang="ru-RU" dirty="0" smtClean="0"/>
              <a:t> гигантский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Цветок-труп – второй по величине цветок в мире после раффлезии. Это растение точно также источает омерзительный запах тухлых яиц и гниющего мяса. И все по той же причине - привлечь насекомых для опыления. Если вы хоть раз в своей жизни увидите, как цветет </a:t>
            </a:r>
            <a:r>
              <a:rPr lang="ru-RU" dirty="0" err="1"/>
              <a:t>аморфофаллус</a:t>
            </a:r>
            <a:r>
              <a:rPr lang="ru-RU" dirty="0"/>
              <a:t> гигантский, то считайте, что вы счастливчик. Растение живет 40 лет, но цветет за свою жизнь всего пару раз. Это растение имеет самое высокое соцветие в мире, а также носит титул "Самый вонючий цветок в мире".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809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Один из шести видов </a:t>
            </a:r>
            <a:r>
              <a:rPr lang="ru-RU" dirty="0" err="1"/>
              <a:t>адансоний</a:t>
            </a:r>
            <a:r>
              <a:rPr lang="ru-RU" dirty="0"/>
              <a:t> (баобабов), растущих на Мадагаскаре. </a:t>
            </a:r>
            <a:r>
              <a:rPr lang="ru-RU" dirty="0" err="1"/>
              <a:t>Адансония</a:t>
            </a:r>
            <a:r>
              <a:rPr lang="ru-RU" dirty="0"/>
              <a:t> </a:t>
            </a:r>
            <a:r>
              <a:rPr lang="ru-RU" dirty="0" err="1"/>
              <a:t>Грандидье</a:t>
            </a:r>
            <a:r>
              <a:rPr lang="ru-RU" dirty="0"/>
              <a:t> имеет массивный ствол высотой 20—25 м, на самом верху расположены ветви с 5-7-пальчатыми листьями, длиной около 10 см. Издалека </a:t>
            </a:r>
            <a:r>
              <a:rPr lang="ru-RU" dirty="0" err="1"/>
              <a:t>адансония</a:t>
            </a:r>
            <a:r>
              <a:rPr lang="ru-RU" dirty="0"/>
              <a:t> напоминает дерево с корнями вверху. В ноябре — декабре созревают плоды с семенами, содержащие до 39 % масла.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96"/>
            <a:ext cx="3211089" cy="683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6826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893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Самые необычные растения</vt:lpstr>
      <vt:lpstr>Вельвичия </vt:lpstr>
      <vt:lpstr>Венерина мухоловка</vt:lpstr>
      <vt:lpstr>раффлезия</vt:lpstr>
      <vt:lpstr>Телеграфное растение</vt:lpstr>
      <vt:lpstr>Молочай тучный</vt:lpstr>
      <vt:lpstr>Слайд 7</vt:lpstr>
      <vt:lpstr>Аморфофаллус гигантский</vt:lpstr>
      <vt:lpstr>Слайд 9</vt:lpstr>
      <vt:lpstr>Слайд 10</vt:lpstr>
      <vt:lpstr>Слайд 11</vt:lpstr>
      <vt:lpstr>Иерихонская роза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Вельвичия </dc:title>
  <dc:creator>admin</dc:creator>
  <cp:lastModifiedBy>Игорь</cp:lastModifiedBy>
  <cp:revision>12</cp:revision>
  <dcterms:created xsi:type="dcterms:W3CDTF">2013-10-23T07:29:48Z</dcterms:created>
  <dcterms:modified xsi:type="dcterms:W3CDTF">2015-02-22T13:23:48Z</dcterms:modified>
</cp:coreProperties>
</file>