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ww-1226-wh-612-fw-1001-fh-448-pd-1.100000023841858&amp;p=4&amp;text=%D1%8D%D0%BA%D0%BE%D0%BB%D0%BE%D0%B3%D0%B8%D1%8F%20%D0%B8%20%D0%B4%D0%B8%D0%B7%D0%B0%D0%B9%D0%BD&amp;noreask=1&amp;pos=121&amp;rpt=simage&amp;lr=213&amp;img_url=http%3A%2F%2Fwww.izuminki.com%2Fimages%2Fpravilnaya-upakovka-dlya-pravilnogo-myoda-dizajn-proekt-bzzz-honey%2F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Экологический</a:t>
            </a:r>
            <a:br>
              <a:rPr lang="ru-RU" dirty="0" smtClean="0"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подход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экодизайн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6048672"/>
          </a:xfrm>
        </p:spPr>
        <p:txBody>
          <a:bodyPr>
            <a:noAutofit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Экологический дизайн вызывает сегодня самое разное к себе отношение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Его отрицают как якобы маскирующий болезни общества и тем самым лишь ухудшающий его состояние, хотя такое суждение является сомнительным, ведь даже небольшой вклад в стабилизацию экологической ситуации со стороны дизайна в рамках даже одной страны, может принести ощутимые результаты, особенно если говорить о 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промышленном дизайне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Его отказываются принимать всерьез - как явление слишком наивное либо даже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лицемерное.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И все же многие признают его действенным средством повышения гармоничности современного общества: развития в нем органичности, раскрепощения творческих потенций, изменения системы ценностей. </a:t>
            </a:r>
            <a:endParaRPr lang="ru-RU" sz="21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И, несмотря на то, что возможности морально-этического влияния 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экодизайн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на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общество представляются несколько преувеличенными, экологическое направление в дизайне в целом заслуживает самого серьезного внимания и развития.</a:t>
            </a:r>
            <a:endParaRPr lang="ru-RU" sz="21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926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На рубеже Х</a:t>
            </a:r>
            <a:r>
              <a:rPr lang="en-US" sz="2300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Х-ХХ вв., на этапе становления и формирования дизайна как новой сферы творчества внимание акцентировалось на активном внедрении в различные области жизни продуктов индустриального производства, подчеркнутом отказе от традиций в пользу нового, отказе от декоративности в пользу </a:t>
            </a:r>
            <a:r>
              <a:rPr lang="ru-RU" sz="2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функциональности</a:t>
            </a:r>
            <a:r>
              <a:rPr lang="ru-RU" sz="23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ru-RU" sz="23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Машинное производство и массовый потребитель </a:t>
            </a: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- два важнейших фактора, определивших становление дизайна</a:t>
            </a: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Сегодня все больше внимания обращается на два основных фактора современного мирового процесса: с одной стороны, это бурное развитие </a:t>
            </a:r>
            <a:r>
              <a:rPr lang="ru-RU" sz="2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научно-технического прогресса</a:t>
            </a: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, с другой - вызванные им социальные и экологические </a:t>
            </a:r>
            <a:r>
              <a:rPr lang="ru-RU" sz="23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проблемы</a:t>
            </a:r>
            <a:r>
              <a:rPr lang="ru-RU" sz="23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ru-RU" sz="23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Технический мир становится все более автономным, новые средства производства и проектирования, появившиеся в век компьютерных технологий, а также новые материалы создают условия для самоорганизующегося технического мира. «Вторая природа» грозит оказаться единственной, о чем реально свидетельствует нарастающий процесс физического вытеснения естественной </a:t>
            </a: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природы.</a:t>
            </a:r>
            <a:endParaRPr lang="ru-RU" sz="23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2300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ru-RU" sz="23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«Возникший в 1970-х гг. экологический подход в дизайне явился реакцией на стихию научно-технической революции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Рассматриваемый с этой точки зрения экологический дизайн - одно из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направлений всемирного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экологического движения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, в задачи которого входит охрана и восстановление окружающей среды». Основными принципами экологического дизайна являются:</a:t>
            </a:r>
          </a:p>
          <a:p>
            <a:pPr lvl="0"/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максимальная экономия природных ресурсов</a:t>
            </a:r>
          </a:p>
          <a:p>
            <a:pPr lvl="0"/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максимальная экономия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материалов</a:t>
            </a:r>
          </a:p>
          <a:p>
            <a:pPr lvl="0"/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использование восполняемых энергетических ресурсов</a:t>
            </a:r>
          </a:p>
          <a:p>
            <a:pPr lvl="0"/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достижение долговечности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изделия.</a:t>
            </a:r>
            <a:endParaRPr lang="ru-RU" sz="2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      ...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дизайнер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 как социально ответственный активный субъект мира в своей деятельности должен учитывать оптимальность соотношения затрат материалов, продолжительности жизни изделия и возможности его последующей утилизации.</a:t>
            </a:r>
          </a:p>
          <a:p>
            <a:pPr lvl="0"/>
            <a:endParaRPr lang="ru-RU" sz="2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456384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Сегодня экологическая проблематика выражается в проектной культуре, прежде всего, в идее органичного включения продуктов промышленного производства в среду, при этом подразумевается интеграция самого разного плана - от биохимической до социокультурной.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Таким образом, задачи дизайна качественно меняются: их видят не столько в совершенствовании формы и функции, сколько в сокращении избыточного количества продуктов, в пересмотре материалов и технологий с точки зрения экологии, а также в изменении потребительских требований.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c.pics.livejournal.com/konin_ss/33197498/23271/2327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64496"/>
            <a:ext cx="3491880" cy="27935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4005064"/>
            <a:ext cx="40324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В функции дизайна включается и формирование новой структуры потребностей, поскольку ядро экологической проблематики составляют ценностные представления общества.</a:t>
            </a:r>
            <a:endParaRPr lang="ru-RU" sz="21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«Экологическое критическое начало выражается теперь в дизайне не только в пересмотре отношения к отдельным материалам и технологиям, в продлении 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срока службы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 изделий и т. п., но, прежде всего, в качественно новом представлении о роли человека в мире. Концепции и проекты, ориентированные на глобальную задачу формирования и развития особой экологической культуры, на воспитание общества в духе 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природосообразностити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, утверждение органичного образа жизни представляют в современном дизайне вполне самостоятельную линию.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В сферу экологического дизайна вовлекаются сегодня самые разнообразные явления художественно-конструкторской практики. </a:t>
            </a:r>
            <a:endParaRPr lang="ru-RU" sz="21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Под 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экологическими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 понимаются любые концепции дизайна, направленные, в том или ином плане, на гармонизацию отношений человека с окружающим миром.</a:t>
            </a:r>
          </a:p>
          <a:p>
            <a:endParaRPr lang="ru-RU" sz="21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futurenow.su/gallery/articles/big/b_photo1_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551" y="2688307"/>
            <a:ext cx="2773449" cy="416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shannoneileenblog.typepad.com/.a/6a0120a5c8d9a9970c0133ec585a98970b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19450" cy="2636912"/>
          </a:xfrm>
          <a:prstGeom prst="rect">
            <a:avLst/>
          </a:prstGeom>
          <a:noFill/>
        </p:spPr>
      </p:pic>
      <p:pic>
        <p:nvPicPr>
          <p:cNvPr id="17412" name="Picture 4" descr="http://plentyofcolour.com/wordpress/wp-content/uploads/2011/04/plentyofcolour_woodanimal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69689" cy="2492896"/>
          </a:xfrm>
          <a:prstGeom prst="rect">
            <a:avLst/>
          </a:prstGeom>
          <a:noFill/>
        </p:spPr>
      </p:pic>
      <p:pic>
        <p:nvPicPr>
          <p:cNvPr id="17414" name="Picture 6" descr="http://allfrance.net/sites/default/files/l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70468"/>
            <a:ext cx="7133876" cy="42875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По мнению специалистов, экологические принципы безвредности потребления, чистоты формы, конструктивной простоты промышленной продукции могут привести в области эстетики к тенденции «нового пуританизма», поскольку установка на сокращение потребления, скромность в материальных запросах трактуется иногда и как призыв к аскетическому образу жизни. </a:t>
            </a: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С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другой стороны, прогнозируется и противоположная тенденция, уже заявившая о себе, так называемый «новый орнаментализм», который рассматривается как способ компенсации материального потребления эстетическим переживанием. Действительно, трудно представить себе, коммерческую успешность продукции, которая не вызывала бы эстетического 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переживания</a:t>
            </a: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. </a:t>
            </a:r>
            <a:endParaRPr lang="ru-RU" sz="21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Таким образом, решая экологические проблемы, по средствам, дизайна необходимо найти баланс, между соблюдением принципов экологического подхода и необходимостью эстетического переживания.</a:t>
            </a:r>
          </a:p>
          <a:p>
            <a:endParaRPr lang="ru-RU" sz="21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rendir.com/archives/sdb-vasques-river-stone-sli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66896" cy="3493517"/>
          </a:xfrm>
          <a:prstGeom prst="rect">
            <a:avLst/>
          </a:prstGeom>
          <a:noFill/>
        </p:spPr>
      </p:pic>
      <p:pic>
        <p:nvPicPr>
          <p:cNvPr id="19460" name="Picture 4" descr="http://24medok.ru/wp-content/uploads/Bzzz_Honey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799"/>
            <a:ext cx="5400675" cy="3886201"/>
          </a:xfrm>
          <a:prstGeom prst="rect">
            <a:avLst/>
          </a:prstGeom>
          <a:noFill/>
        </p:spPr>
      </p:pic>
      <p:pic>
        <p:nvPicPr>
          <p:cNvPr id="2" name="Picture 8" descr="http://www.socialdesignmagazine.com/site/cache/multithumb_thumbs/b_720_0_0_0___images_stories_users_jessy_Ivy_Bike_Lock_by_Sono_Mocci_ivy-bicycle-cable-wire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153" y="3789040"/>
            <a:ext cx="45748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vira.ru/storage/enc/materials/ecore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7791" y="404664"/>
            <a:ext cx="5273121" cy="350100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Экологический  подход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9"/>
            <a:ext cx="7092280" cy="1584175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В области новой экологической эстетики разработки ведутся уже довольно давно, и уже выработаны некоторые весьма примечательные </a:t>
            </a:r>
            <a:r>
              <a:rPr lang="ru-RU" sz="21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принципы</a:t>
            </a:r>
            <a:r>
              <a:rPr lang="ru-RU" sz="21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ru-RU" sz="2100" dirty="0"/>
          </a:p>
        </p:txBody>
      </p:sp>
      <p:pic>
        <p:nvPicPr>
          <p:cNvPr id="20482" name="Picture 2" descr="http://midshirecom.co.uk/wp-content/uploads/Environmenta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995936" cy="4495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Согласно этим принципам, продукты дизайна должны быть: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чувственно воспринимаемыми, привлекательными;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благоприятно воздействовать на психику человека, передавать ему ощущение покоя, естественности, раскованности;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восприниматься органично, вызывать положительные эмоции;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предоставлять человеку возможность творчества, свободного самовыражения;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 smtClean="0">
                <a:latin typeface="Cambria Math" pitchFamily="18" charset="0"/>
                <a:ea typeface="Cambria Math" pitchFamily="18" charset="0"/>
              </a:rPr>
              <a:t>выступать стимулятором экологического сознания, наглядным аргументом в пользу экологичного и экономичного потребления.</a:t>
            </a:r>
          </a:p>
          <a:p>
            <a:endParaRPr lang="ru-RU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pNatur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TS030008558</Template>
  <TotalTime>55</TotalTime>
  <Words>511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ShipNature</vt:lpstr>
      <vt:lpstr>Экологический подход</vt:lpstr>
      <vt:lpstr>Экологический  подход</vt:lpstr>
      <vt:lpstr>Экологический  подход</vt:lpstr>
      <vt:lpstr>Экологический  подход</vt:lpstr>
      <vt:lpstr>Экологический  подход</vt:lpstr>
      <vt:lpstr>Слайд 6</vt:lpstr>
      <vt:lpstr>Экологический  подход</vt:lpstr>
      <vt:lpstr>Слайд 8</vt:lpstr>
      <vt:lpstr>Экологический  подход</vt:lpstr>
      <vt:lpstr>Экологический  подход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подход</dc:title>
  <dc:creator>PrKomp</dc:creator>
  <cp:lastModifiedBy>PrKomp</cp:lastModifiedBy>
  <cp:revision>15</cp:revision>
  <dcterms:created xsi:type="dcterms:W3CDTF">2014-05-26T05:10:55Z</dcterms:created>
  <dcterms:modified xsi:type="dcterms:W3CDTF">2014-05-26T06:17:05Z</dcterms:modified>
</cp:coreProperties>
</file>