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5B34-7013-4081-AACA-9FB3784547D1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E6BE-CC76-487E-854E-57B2F7DF90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G:\&#1052;&#1086;&#1081;%20&#1092;&#1080;&#1083;&#1100;&#1084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ой 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Хузина</dc:creator>
  <cp:lastModifiedBy>Хузина</cp:lastModifiedBy>
  <cp:revision>1</cp:revision>
  <dcterms:created xsi:type="dcterms:W3CDTF">2013-02-07T07:00:02Z</dcterms:created>
  <dcterms:modified xsi:type="dcterms:W3CDTF">2013-02-07T07:01:31Z</dcterms:modified>
</cp:coreProperties>
</file>