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8A740-6F86-40C7-A6D9-823DD5FE7625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714D-0E89-45FF-9DE4-B750D6D7BD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8A740-6F86-40C7-A6D9-823DD5FE7625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714D-0E89-45FF-9DE4-B750D6D7BD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8A740-6F86-40C7-A6D9-823DD5FE7625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714D-0E89-45FF-9DE4-B750D6D7BD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8A740-6F86-40C7-A6D9-823DD5FE7625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714D-0E89-45FF-9DE4-B750D6D7BD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8A740-6F86-40C7-A6D9-823DD5FE7625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714D-0E89-45FF-9DE4-B750D6D7BD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8A740-6F86-40C7-A6D9-823DD5FE7625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714D-0E89-45FF-9DE4-B750D6D7BD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8A740-6F86-40C7-A6D9-823DD5FE7625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714D-0E89-45FF-9DE4-B750D6D7BD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8A740-6F86-40C7-A6D9-823DD5FE7625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714D-0E89-45FF-9DE4-B750D6D7BD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8A740-6F86-40C7-A6D9-823DD5FE7625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714D-0E89-45FF-9DE4-B750D6D7BD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8A740-6F86-40C7-A6D9-823DD5FE7625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714D-0E89-45FF-9DE4-B750D6D7BD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8A740-6F86-40C7-A6D9-823DD5FE7625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714D-0E89-45FF-9DE4-B750D6D7BD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8A740-6F86-40C7-A6D9-823DD5FE7625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0714D-0E89-45FF-9DE4-B750D6D7BD3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G:\&#1052;&#1086;&#1081;%20&#1092;&#1080;&#1083;&#1100;&#1084;%202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Мой фильм 2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Хузина</dc:creator>
  <cp:lastModifiedBy>Хузина</cp:lastModifiedBy>
  <cp:revision>1</cp:revision>
  <dcterms:created xsi:type="dcterms:W3CDTF">2013-02-07T07:21:32Z</dcterms:created>
  <dcterms:modified xsi:type="dcterms:W3CDTF">2013-02-07T07:23:09Z</dcterms:modified>
</cp:coreProperties>
</file>