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AF28-D2B2-4FF6-ADED-ED05F8990285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B73A-9124-4893-ABF8-7465630528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AF28-D2B2-4FF6-ADED-ED05F8990285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B73A-9124-4893-ABF8-7465630528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AF28-D2B2-4FF6-ADED-ED05F8990285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B73A-9124-4893-ABF8-7465630528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AF28-D2B2-4FF6-ADED-ED05F8990285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B73A-9124-4893-ABF8-7465630528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AF28-D2B2-4FF6-ADED-ED05F8990285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B73A-9124-4893-ABF8-7465630528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AF28-D2B2-4FF6-ADED-ED05F8990285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B73A-9124-4893-ABF8-7465630528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AF28-D2B2-4FF6-ADED-ED05F8990285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B73A-9124-4893-ABF8-7465630528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AF28-D2B2-4FF6-ADED-ED05F8990285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B73A-9124-4893-ABF8-7465630528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AF28-D2B2-4FF6-ADED-ED05F8990285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B73A-9124-4893-ABF8-7465630528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AF28-D2B2-4FF6-ADED-ED05F8990285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B73A-9124-4893-ABF8-7465630528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AF28-D2B2-4FF6-ADED-ED05F8990285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B73A-9124-4893-ABF8-7465630528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CAF28-D2B2-4FF6-ADED-ED05F8990285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5B73A-9124-4893-ABF8-74656305285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G:\&#1052;&#1086;&#1081;%20&#1092;&#1080;&#1083;&#1100;&#1084;%203.wm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Мой фильм 3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41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Хузина</dc:creator>
  <cp:lastModifiedBy>Хузина</cp:lastModifiedBy>
  <cp:revision>1</cp:revision>
  <dcterms:created xsi:type="dcterms:W3CDTF">2013-02-07T07:31:53Z</dcterms:created>
  <dcterms:modified xsi:type="dcterms:W3CDTF">2013-02-07T07:32:39Z</dcterms:modified>
</cp:coreProperties>
</file>