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2" r:id="rId9"/>
    <p:sldId id="263" r:id="rId10"/>
    <p:sldId id="267" r:id="rId11"/>
    <p:sldId id="265" r:id="rId12"/>
    <p:sldId id="269" r:id="rId13"/>
    <p:sldId id="268" r:id="rId14"/>
    <p:sldId id="270" r:id="rId15"/>
    <p:sldId id="271" r:id="rId16"/>
    <p:sldId id="272" r:id="rId17"/>
    <p:sldId id="276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www.teremoc.ru/masterim/ovochnie_cveti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Творческий отчет</a:t>
            </a:r>
            <a:br>
              <a:rPr lang="ru-RU" dirty="0" smtClean="0"/>
            </a:br>
            <a:r>
              <a:rPr lang="ru-RU" dirty="0" smtClean="0"/>
              <a:t>объединения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«Природа и фантазия»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Педагог: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Сайыр-оол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Татьяна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Допуловна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Характеристика социального паспорта семей учащихся на 2012-2013 учебный год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686800" cy="423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89707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Всего учащихся</a:t>
                      </a:r>
                      <a:endParaRPr lang="ru-RU" dirty="0"/>
                    </a:p>
                  </a:txBody>
                  <a:tcPr vert="vert270"/>
                </a:tc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Пол учащихся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Полные семьи</a:t>
                      </a:r>
                      <a:endParaRPr lang="ru-RU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Неполные семьи</a:t>
                      </a:r>
                      <a:endParaRPr lang="ru-RU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Многодетные </a:t>
                      </a:r>
                    </a:p>
                    <a:p>
                      <a:r>
                        <a:rPr lang="ru-RU" dirty="0" smtClean="0"/>
                        <a:t>семьи</a:t>
                      </a:r>
                      <a:endParaRPr lang="ru-RU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ru-RU" dirty="0" err="1" smtClean="0"/>
                        <a:t>Полусироты</a:t>
                      </a:r>
                      <a:endParaRPr lang="ru-RU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Круглые </a:t>
                      </a:r>
                    </a:p>
                    <a:p>
                      <a:r>
                        <a:rPr lang="ru-RU" dirty="0" smtClean="0"/>
                        <a:t>сироты</a:t>
                      </a:r>
                      <a:endParaRPr lang="ru-RU" dirty="0"/>
                    </a:p>
                  </a:txBody>
                  <a:tcPr vert="vert270"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Социальный статус родителей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Служащие</a:t>
                      </a:r>
                      <a:endParaRPr lang="ru-RU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Рабочие</a:t>
                      </a:r>
                      <a:endParaRPr lang="ru-RU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Безработные</a:t>
                      </a:r>
                      <a:endParaRPr lang="ru-RU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Пенсионеры </a:t>
                      </a:r>
                      <a:endParaRPr lang="ru-RU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0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1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---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---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Наши активисты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смена: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Ооржак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Олча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Хертек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Ангырак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Суур-оол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Валерия</a:t>
            </a:r>
            <a:r>
              <a:rPr lang="ru-RU" sz="3600" dirty="0" smtClean="0">
                <a:latin typeface="Monotype Corsiva" pitchFamily="66" charset="0"/>
              </a:rPr>
              <a:t>             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II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смена: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                 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Куулар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Наталья </a:t>
            </a:r>
          </a:p>
          <a:p>
            <a:pPr marL="3322638" indent="-3322638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Сарыглар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Ценд-Аюш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Сарыглар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Шынгыраа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322638" indent="-3322638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Сарыглар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Виктория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Мы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активные и постоянные </a:t>
            </a:r>
            <a:r>
              <a:rPr lang="ru-RU" sz="4000" dirty="0" smtClean="0">
                <a:latin typeface="Monotype Corsiva" pitchFamily="66" charset="0"/>
              </a:rPr>
              <a:t>участники конкурса «Город мастеров»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 descr="F:\102_6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Городской конкурс технической направленности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«Город мастеров»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3200" dirty="0" smtClean="0">
                <a:latin typeface="Monotype Corsiva" pitchFamily="66" charset="0"/>
              </a:rPr>
              <a:t>номинация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«Игрушка»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Суур-оол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Валерия и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Сарыглар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Ценд-Аюш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102_6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Призеры городского конкурса 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«Город мастеров» в номинации «Игрушка»</a:t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Суур-оол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Валерия,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Сарыглар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Ценд-Аюш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102_6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Мы также постоянно принимаем участие в республиканских мероприятиях.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Региональный этап конкурса «Город мастеров»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F:\IMG_2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2" descr="F:\IMG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1085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 хвалят за отличные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MG_2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997735" cy="37480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5351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Наши 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достижения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За </a:t>
            </a:r>
            <a:r>
              <a:rPr lang="ru-RU" sz="2700" dirty="0" smtClean="0"/>
              <a:t>подготовку победителя в городском этапе Всероссийской акции «Спорт – альтернатива пагубным привычкам»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Хертек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Ангырак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 место в традиционном конкурсе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</a:rPr>
              <a:t>Эрнин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эрези</a:t>
            </a:r>
            <a:r>
              <a:rPr lang="ru-RU" sz="2800" dirty="0" smtClean="0">
                <a:solidFill>
                  <a:srgbClr val="FF0000"/>
                </a:solidFill>
              </a:rPr>
              <a:t> – 2013»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среди воспитанников объединений и профилей МБУ ДОД ЦРТДЮ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	«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Кто был глух к природе с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детства,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детские годы не подобрал выпавшего из гнезда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птенца,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открыл для себя красоты первой весенней травы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 к тому потом с трудом достучится чувство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прекрасного,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чувство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поэзии, а может быть, и простая человечность» 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В.А. Сухомлинский)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Суур-оол</a:t>
            </a:r>
            <a:r>
              <a:rPr lang="ru-RU" sz="2800" dirty="0" smtClean="0">
                <a:solidFill>
                  <a:srgbClr val="FF0000"/>
                </a:solidFill>
              </a:rPr>
              <a:t> Валерия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III</a:t>
            </a:r>
            <a:r>
              <a:rPr lang="ru-RU" sz="2800" dirty="0" smtClean="0"/>
              <a:t> место в городском конкурсе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«Юные таланты за безопасность»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в номинации </a:t>
            </a:r>
            <a:r>
              <a:rPr lang="ru-RU" sz="2800" dirty="0" smtClean="0">
                <a:solidFill>
                  <a:srgbClr val="FF0000"/>
                </a:solidFill>
              </a:rPr>
              <a:t>«Живопись»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Суур-оол</a:t>
            </a:r>
            <a:r>
              <a:rPr lang="ru-RU" sz="2400" dirty="0" smtClean="0">
                <a:solidFill>
                  <a:srgbClr val="FF0000"/>
                </a:solidFill>
              </a:rPr>
              <a:t> Валерия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II</a:t>
            </a:r>
            <a:r>
              <a:rPr lang="ru-RU" sz="2400" dirty="0" smtClean="0"/>
              <a:t> и </a:t>
            </a:r>
            <a:r>
              <a:rPr lang="en-US" sz="2400" dirty="0" smtClean="0"/>
              <a:t>III</a:t>
            </a:r>
            <a:r>
              <a:rPr lang="ru-RU" sz="2400" dirty="0" smtClean="0"/>
              <a:t> места в городском заочном конкурсе на лучшее авторское стихотворение </a:t>
            </a:r>
            <a:r>
              <a:rPr lang="ru-RU" sz="2400" dirty="0" smtClean="0">
                <a:solidFill>
                  <a:srgbClr val="FF0000"/>
                </a:solidFill>
              </a:rPr>
              <a:t>«Мой Кызыл», «Мой Ак-Довурак»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номинации </a:t>
            </a:r>
            <a:r>
              <a:rPr lang="ru-RU" sz="2400" dirty="0" smtClean="0">
                <a:solidFill>
                  <a:srgbClr val="FF0000"/>
                </a:solidFill>
              </a:rPr>
              <a:t>«Лучшее стихотворение»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Суур-оол</a:t>
            </a:r>
            <a:r>
              <a:rPr lang="ru-RU" sz="2800" dirty="0" smtClean="0">
                <a:solidFill>
                  <a:srgbClr val="FF0000"/>
                </a:solidFill>
              </a:rPr>
              <a:t> Валерия (</a:t>
            </a:r>
            <a:r>
              <a:rPr lang="en-US" sz="2800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rgbClr val="FF0000"/>
                </a:solidFill>
              </a:rPr>
              <a:t> место),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Сарыглар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Ценд-Аюш</a:t>
            </a:r>
            <a:r>
              <a:rPr lang="ru-RU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ru-RU" sz="2800" dirty="0" smtClean="0">
                <a:solidFill>
                  <a:srgbClr val="FF0000"/>
                </a:solidFill>
              </a:rPr>
              <a:t>место)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в городском конкурсе </a:t>
            </a:r>
            <a:r>
              <a:rPr lang="ru-RU" sz="2800" dirty="0" smtClean="0">
                <a:solidFill>
                  <a:srgbClr val="FF0000"/>
                </a:solidFill>
              </a:rPr>
              <a:t>«Город мастеров»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в номинации </a:t>
            </a:r>
            <a:r>
              <a:rPr lang="ru-RU" sz="2800" dirty="0" smtClean="0">
                <a:solidFill>
                  <a:srgbClr val="FF0000"/>
                </a:solidFill>
              </a:rPr>
              <a:t>«Игрушка»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</a:t>
            </a:r>
            <a:r>
              <a:rPr lang="ru-RU" dirty="0" smtClean="0"/>
              <a:t>нашего объединения: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ru-RU" sz="2800" dirty="0" smtClean="0"/>
              <a:t>Формирование творческого подхода учащихся  к выполнению проектов из природного материала.</a:t>
            </a:r>
          </a:p>
          <a:p>
            <a:pPr lvl="0"/>
            <a:r>
              <a:rPr lang="ru-RU" sz="2800" dirty="0" smtClean="0"/>
              <a:t>Развитие </a:t>
            </a:r>
            <a:r>
              <a:rPr lang="ru-RU" sz="2800" dirty="0" err="1" smtClean="0"/>
              <a:t>общетрудовых</a:t>
            </a:r>
            <a:r>
              <a:rPr lang="ru-RU" sz="2800" dirty="0" smtClean="0"/>
              <a:t> и специальных умений и навыков работы с природным материалом.</a:t>
            </a:r>
          </a:p>
          <a:p>
            <a:pPr lvl="0"/>
            <a:r>
              <a:rPr lang="ru-RU" sz="2800" dirty="0" smtClean="0"/>
              <a:t>Воспитание разносторонних качеств личности: трудолюбия, коллективизма, ответственности, уважения к традициям своего народа.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 Раскрыть школьникам удивительный мир красоты природы и гармонии народного искусства.</a:t>
            </a:r>
          </a:p>
          <a:p>
            <a:r>
              <a:rPr lang="ru-RU" dirty="0" smtClean="0"/>
              <a:t> - Знакомство с многообразием природного материала, используемого для создания произведений декоративно-прикладного творчества, его особенностями и возможностями.</a:t>
            </a:r>
          </a:p>
          <a:p>
            <a:r>
              <a:rPr lang="ru-RU" dirty="0" smtClean="0"/>
              <a:t> - Формирование основ экологической культуры. </a:t>
            </a:r>
          </a:p>
          <a:p>
            <a:r>
              <a:rPr lang="ru-RU" dirty="0" smtClean="0"/>
              <a:t> - Развитие самостоятельности  и способности учащихся решать творческие задачи при создании изделий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- Развитие эстетического чувства и художественной инициативы ребенка.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Поделки из природного материала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позволяют нам совершить путешествие в волшебный мир природы.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Мои документы\Downloads\петушки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769787" cy="2424111"/>
          </a:xfrm>
          <a:prstGeom prst="rect">
            <a:avLst/>
          </a:prstGeom>
          <a:noFill/>
        </p:spPr>
      </p:pic>
      <p:pic>
        <p:nvPicPr>
          <p:cNvPr id="4" name="Содержимое 3" descr="природная поделка &quot;Овощные цветы&quot;"/>
          <p:cNvPicPr>
            <a:picLocks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797446">
            <a:off x="76888" y="2407782"/>
            <a:ext cx="2619380" cy="28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Downloads\червя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237">
            <a:off x="5895438" y="4449298"/>
            <a:ext cx="3090321" cy="2044606"/>
          </a:xfrm>
          <a:prstGeom prst="rect">
            <a:avLst/>
          </a:prstGeom>
          <a:noFill/>
        </p:spPr>
      </p:pic>
      <p:pic>
        <p:nvPicPr>
          <p:cNvPr id="1028" name="Picture 4" descr="D:\Мои документы\Downloads\букет ро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00240"/>
            <a:ext cx="2714644" cy="2033363"/>
          </a:xfrm>
          <a:prstGeom prst="rect">
            <a:avLst/>
          </a:prstGeom>
          <a:noFill/>
        </p:spPr>
      </p:pic>
      <p:pic>
        <p:nvPicPr>
          <p:cNvPr id="1029" name="Picture 5" descr="D:\Мои документы\Downloads\венок-ореш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84962">
            <a:off x="6347957" y="2058718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История нашего объединения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x_c7c1783a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8207" t="39213" r="47642" b="30948"/>
          <a:stretch>
            <a:fillRect/>
          </a:stretch>
        </p:blipFill>
        <p:spPr>
          <a:xfrm>
            <a:off x="645481" y="2057400"/>
            <a:ext cx="2497759" cy="4032666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357554" y="1447800"/>
            <a:ext cx="5329246" cy="4907125"/>
          </a:xfrm>
        </p:spPr>
        <p:txBody>
          <a:bodyPr>
            <a:normAutofit fontScale="475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	</a:t>
            </a:r>
            <a:endParaRPr lang="ru-RU" dirty="0" smtClean="0">
              <a:solidFill>
                <a:srgbClr val="00206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4400" dirty="0" smtClean="0">
                <a:solidFill>
                  <a:srgbClr val="002060"/>
                </a:solidFill>
              </a:rPr>
              <a:t>Объединение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«Природа и фантазия»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было создано в 2011-2012 учебном году. 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Руководит </a:t>
            </a:r>
            <a:r>
              <a:rPr lang="ru-RU" sz="4400" dirty="0" smtClean="0">
                <a:solidFill>
                  <a:srgbClr val="C00000"/>
                </a:solidFill>
              </a:rPr>
              <a:t>объединением педагог с многолетним стажем, который знает свое дело, любит учащихся, старается , чтобы они научились многому. 	</a:t>
            </a:r>
            <a:endParaRPr lang="ru-RU" sz="4400" dirty="0" smtClean="0">
              <a:solidFill>
                <a:srgbClr val="C0000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	Объединение </a:t>
            </a:r>
            <a:r>
              <a:rPr lang="ru-RU" sz="4400" dirty="0" smtClean="0">
                <a:solidFill>
                  <a:srgbClr val="C00000"/>
                </a:solidFill>
              </a:rPr>
              <a:t>участвует во многих городских выставках и конкурсах, неоднократный призер конкурса «Зеленая планета», участник республиканской выставки «Зеленая планета</a:t>
            </a:r>
            <a:r>
              <a:rPr lang="ru-RU" sz="4400" dirty="0" smtClean="0">
                <a:solidFill>
                  <a:srgbClr val="C00000"/>
                </a:solidFill>
              </a:rPr>
              <a:t>», «Город мастеров» и многих других</a:t>
            </a:r>
            <a:endParaRPr lang="ru-RU" sz="4400" dirty="0" smtClean="0">
              <a:solidFill>
                <a:srgbClr val="C0000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	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Также вместе с нами работает «Галерея творчества», где выставляются проделанные работы воспитанников объединения «Природа и фантазия»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Календарно-тематическое планирование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sz="4000" dirty="0" smtClean="0"/>
              <a:t>по программе «Природа и фантазия» для учащихся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от 7 до 14 лет</a:t>
            </a:r>
            <a:r>
              <a:rPr lang="ru-RU" sz="4000" dirty="0" smtClean="0"/>
              <a:t> на 2012-2013 учебный год, составлено на 1 год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наше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объединение посещают 21 учащихся из школ города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57399"/>
          <a:ext cx="7162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286000"/>
                <a:gridCol w="2286000"/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смена</a:t>
                      </a:r>
                      <a:endParaRPr lang="ru-RU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МБОУ СОШ №1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МБОУ</a:t>
                      </a:r>
                      <a:r>
                        <a:rPr lang="ru-RU" sz="2400" baseline="0" dirty="0" smtClean="0"/>
                        <a:t> СОШ №3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МБОУ СОШ</a:t>
                      </a:r>
                      <a:r>
                        <a:rPr lang="ru-RU" sz="2400" baseline="0" dirty="0" smtClean="0"/>
                        <a:t> №4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291</Words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Творческий отчет объединения </vt:lpstr>
      <vt:lpstr>Слайд 2</vt:lpstr>
      <vt:lpstr>Цели нашего объединения:</vt:lpstr>
      <vt:lpstr>Задачи программы:</vt:lpstr>
      <vt:lpstr>               Поделки из природного материала позволяют нам совершить путешествие в волшебный мир природы. </vt:lpstr>
      <vt:lpstr>История нашего объединения</vt:lpstr>
      <vt:lpstr>Слайд 7</vt:lpstr>
      <vt:lpstr>Календарно-тематическое планирование </vt:lpstr>
      <vt:lpstr>Всего наше объединение посещают 21 учащихся из школ города</vt:lpstr>
      <vt:lpstr>Характеристика социального паспорта семей учащихся на 2012-2013 учебный год</vt:lpstr>
      <vt:lpstr>Наши активисты</vt:lpstr>
      <vt:lpstr>Мы активные и постоянные участники конкурса «Город мастеров»</vt:lpstr>
      <vt:lpstr>Городской конкурс технической направленности «Город мастеров», номинация «Игрушка» Суур-оол Валерия и Сарыглар Ценд-Аюш</vt:lpstr>
      <vt:lpstr>Призеры городского конкурса  «Город мастеров» в номинации «Игрушка» Суур-оол Валерия, Сарыглар Ценд-Аюш</vt:lpstr>
      <vt:lpstr>Мы также постоянно принимаем участие в республиканских мероприятиях. Региональный этап конкурса «Город мастеров» </vt:lpstr>
      <vt:lpstr>Нас хвалят за отличные работы</vt:lpstr>
      <vt:lpstr>Наши  достижения</vt:lpstr>
      <vt:lpstr>       За подготовку победителя в городском этапе Всероссийской акции «Спорт – альтернатива пагубным привычкам» </vt:lpstr>
      <vt:lpstr>Хертек Ангырак 2 место в традиционном конкурсе  «Эрнин эрези – 2013»  среди воспитанников объединений и профилей МБУ ДОД ЦРТДЮ</vt:lpstr>
      <vt:lpstr>Суур-оол Валерия III место в городском конкурсе  «Юные таланты за безопасность»  в номинации «Живопись»</vt:lpstr>
      <vt:lpstr>Суур-оол Валерия II и III места в городском заочном конкурсе на лучшее авторское стихотворение «Мой Кызыл», «Мой Ак-Довурак» в номинации «Лучшее стихотворение»</vt:lpstr>
      <vt:lpstr>Суур-оол Валерия (III место),  Сарыглар Ценд-Аюш (Iместо)  в городском конкурсе «Город мастеров»  в номинации «Игрушка»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объединения </dc:title>
  <cp:lastModifiedBy>User</cp:lastModifiedBy>
  <cp:revision>21</cp:revision>
  <dcterms:modified xsi:type="dcterms:W3CDTF">2013-05-10T23:11:53Z</dcterms:modified>
</cp:coreProperties>
</file>