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notesMasterIdLst>
    <p:notesMasterId r:id="rId30"/>
  </p:notesMasterIdLst>
  <p:sldIdLst>
    <p:sldId id="279" r:id="rId2"/>
    <p:sldId id="273" r:id="rId3"/>
    <p:sldId id="257" r:id="rId4"/>
    <p:sldId id="259" r:id="rId5"/>
    <p:sldId id="287" r:id="rId6"/>
    <p:sldId id="291" r:id="rId7"/>
    <p:sldId id="292" r:id="rId8"/>
    <p:sldId id="288" r:id="rId9"/>
    <p:sldId id="286" r:id="rId10"/>
    <p:sldId id="290" r:id="rId11"/>
    <p:sldId id="285" r:id="rId12"/>
    <p:sldId id="296" r:id="rId13"/>
    <p:sldId id="289" r:id="rId14"/>
    <p:sldId id="295" r:id="rId15"/>
    <p:sldId id="258" r:id="rId16"/>
    <p:sldId id="260" r:id="rId17"/>
    <p:sldId id="297" r:id="rId18"/>
    <p:sldId id="293" r:id="rId19"/>
    <p:sldId id="298" r:id="rId20"/>
    <p:sldId id="267" r:id="rId21"/>
    <p:sldId id="261" r:id="rId22"/>
    <p:sldId id="269" r:id="rId23"/>
    <p:sldId id="270" r:id="rId24"/>
    <p:sldId id="271" r:id="rId25"/>
    <p:sldId id="275" r:id="rId26"/>
    <p:sldId id="274" r:id="rId27"/>
    <p:sldId id="272" r:id="rId28"/>
    <p:sldId id="276" r:id="rId2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951" autoAdjust="0"/>
    <p:restoredTop sz="94660"/>
  </p:normalViewPr>
  <p:slideViewPr>
    <p:cSldViewPr>
      <p:cViewPr varScale="1">
        <p:scale>
          <a:sx n="116" d="100"/>
          <a:sy n="116" d="100"/>
        </p:scale>
        <p:origin x="-162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9FC019-B0D6-40DB-8CDE-81437791A291}" type="doc">
      <dgm:prSet loTypeId="urn:microsoft.com/office/officeart/2005/8/layout/vList4#1" loCatId="list" qsTypeId="urn:microsoft.com/office/officeart/2005/8/quickstyle/simple5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7BB313A5-7645-4AB6-8B51-993C85DDEFAA}">
      <dgm:prSet phldrT="[Текст]"/>
      <dgm:spPr>
        <a:scene3d>
          <a:camera prst="orthographicFront">
            <a:rot lat="0" lon="0" rev="0"/>
          </a:camera>
          <a:lightRig rig="threePt" dir="tl">
            <a:rot lat="0" lon="0" rev="5400000"/>
          </a:lightRig>
        </a:scene3d>
        <a:sp3d>
          <a:bevelT w="25400" h="38100"/>
        </a:sp3d>
      </dgm:spPr>
      <dgm:t>
        <a:bodyPr/>
        <a:lstStyle/>
        <a:p>
          <a:r>
            <a:rPr lang="ru-RU" dirty="0" smtClean="0">
              <a:solidFill>
                <a:schemeClr val="tx2">
                  <a:lumMod val="75000"/>
                </a:schemeClr>
              </a:solidFill>
            </a:rPr>
            <a:t>Развитие с полным превращением</a:t>
          </a:r>
          <a:endParaRPr lang="ru-RU" dirty="0">
            <a:solidFill>
              <a:schemeClr val="tx2">
                <a:lumMod val="75000"/>
              </a:schemeClr>
            </a:solidFill>
          </a:endParaRPr>
        </a:p>
      </dgm:t>
      <dgm:extLst/>
    </dgm:pt>
    <dgm:pt modelId="{055414AB-1F87-4C3E-BFD1-67734DA46DF7}" type="parTrans" cxnId="{586036C8-EA97-4C7D-AF81-EDAA90F26B2E}">
      <dgm:prSet/>
      <dgm:spPr/>
      <dgm:t>
        <a:bodyPr/>
        <a:lstStyle/>
        <a:p>
          <a:endParaRPr lang="ru-RU"/>
        </a:p>
      </dgm:t>
    </dgm:pt>
    <dgm:pt modelId="{B145F46B-8A7E-4890-A022-D2F9C0E3DAB2}" type="sibTrans" cxnId="{586036C8-EA97-4C7D-AF81-EDAA90F26B2E}">
      <dgm:prSet/>
      <dgm:spPr/>
      <dgm:t>
        <a:bodyPr/>
        <a:lstStyle/>
        <a:p>
          <a:endParaRPr lang="ru-RU"/>
        </a:p>
      </dgm:t>
    </dgm:pt>
    <dgm:pt modelId="{0314C5EA-E877-4C3E-9597-EC0AB1E4A117}">
      <dgm:prSet phldrT="[Текст]"/>
      <dgm:spPr/>
      <dgm:t>
        <a:bodyPr/>
        <a:lstStyle/>
        <a:p>
          <a:r>
            <a:rPr lang="ru-RU" dirty="0" smtClean="0">
              <a:solidFill>
                <a:schemeClr val="tx2">
                  <a:lumMod val="75000"/>
                </a:schemeClr>
              </a:solidFill>
            </a:rPr>
            <a:t>Развитие с неполным превращением</a:t>
          </a:r>
          <a:endParaRPr lang="ru-RU" dirty="0">
            <a:solidFill>
              <a:schemeClr val="tx2">
                <a:lumMod val="75000"/>
              </a:schemeClr>
            </a:solidFill>
          </a:endParaRPr>
        </a:p>
      </dgm:t>
      <dgm:extLst/>
    </dgm:pt>
    <dgm:pt modelId="{A3DABA2D-8632-4495-8042-E7C15FF995BF}" type="parTrans" cxnId="{696BF95A-6808-4042-86F6-71FC2CFAF503}">
      <dgm:prSet/>
      <dgm:spPr/>
      <dgm:t>
        <a:bodyPr/>
        <a:lstStyle/>
        <a:p>
          <a:endParaRPr lang="ru-RU"/>
        </a:p>
      </dgm:t>
    </dgm:pt>
    <dgm:pt modelId="{AAC70939-9022-478F-8FFF-31569397BE12}" type="sibTrans" cxnId="{696BF95A-6808-4042-86F6-71FC2CFAF503}">
      <dgm:prSet/>
      <dgm:spPr/>
      <dgm:t>
        <a:bodyPr/>
        <a:lstStyle/>
        <a:p>
          <a:endParaRPr lang="ru-RU"/>
        </a:p>
      </dgm:t>
    </dgm:pt>
    <dgm:pt modelId="{0AFD540F-1EF6-4115-8F34-087503C9F848}">
      <dgm:prSet phldrT="[Текст]" phldr="1"/>
      <dgm:spPr/>
      <dgm:t>
        <a:bodyPr/>
        <a:lstStyle/>
        <a:p>
          <a:endParaRPr lang="ru-RU" dirty="0">
            <a:solidFill>
              <a:schemeClr val="tx2">
                <a:lumMod val="75000"/>
              </a:schemeClr>
            </a:solidFill>
          </a:endParaRPr>
        </a:p>
      </dgm:t>
    </dgm:pt>
    <dgm:pt modelId="{6C0ED169-AF52-4FC9-B431-D7DD397E4119}">
      <dgm:prSet phldrT="[Текст]"/>
      <dgm:spPr/>
      <dgm:t>
        <a:bodyPr/>
        <a:lstStyle/>
        <a:p>
          <a:r>
            <a:rPr lang="ru-RU" dirty="0" smtClean="0">
              <a:solidFill>
                <a:schemeClr val="tx2">
                  <a:lumMod val="75000"/>
                </a:schemeClr>
              </a:solidFill>
            </a:rPr>
            <a:t>Подумай и </a:t>
          </a:r>
          <a:r>
            <a:rPr lang="ru-RU" dirty="0" smtClean="0">
              <a:solidFill>
                <a:schemeClr val="tx2">
                  <a:lumMod val="75000"/>
                </a:schemeClr>
              </a:solidFill>
            </a:rPr>
            <a:t>ответь</a:t>
          </a:r>
          <a:endParaRPr lang="ru-RU" dirty="0">
            <a:solidFill>
              <a:schemeClr val="tx2">
                <a:lumMod val="75000"/>
              </a:schemeClr>
            </a:solidFill>
          </a:endParaRPr>
        </a:p>
      </dgm:t>
      <dgm:extLst/>
    </dgm:pt>
    <dgm:pt modelId="{A2D5411B-2D73-47DC-A5F1-E9764D795681}" type="sibTrans" cxnId="{7E9BD201-4009-492B-8977-784A2F11D79E}">
      <dgm:prSet/>
      <dgm:spPr/>
      <dgm:t>
        <a:bodyPr/>
        <a:lstStyle/>
        <a:p>
          <a:endParaRPr lang="ru-RU"/>
        </a:p>
      </dgm:t>
    </dgm:pt>
    <dgm:pt modelId="{1399B758-8EA6-49CD-A9D7-8542A7AD7703}" type="parTrans" cxnId="{7E9BD201-4009-492B-8977-784A2F11D79E}">
      <dgm:prSet/>
      <dgm:spPr/>
      <dgm:t>
        <a:bodyPr/>
        <a:lstStyle/>
        <a:p>
          <a:endParaRPr lang="ru-RU"/>
        </a:p>
      </dgm:t>
    </dgm:pt>
    <dgm:pt modelId="{3795FC9C-2133-44F1-9FEE-78CAC4807A08}" type="sibTrans" cxnId="{E48F61AA-D1F8-452A-8E39-73707C9138F8}">
      <dgm:prSet/>
      <dgm:spPr/>
      <dgm:t>
        <a:bodyPr/>
        <a:lstStyle/>
        <a:p>
          <a:endParaRPr lang="ru-RU"/>
        </a:p>
      </dgm:t>
    </dgm:pt>
    <dgm:pt modelId="{647115BB-592D-4110-BE7B-34951ED18BF1}" type="parTrans" cxnId="{E48F61AA-D1F8-452A-8E39-73707C9138F8}">
      <dgm:prSet/>
      <dgm:spPr/>
      <dgm:t>
        <a:bodyPr/>
        <a:lstStyle/>
        <a:p>
          <a:endParaRPr lang="ru-RU"/>
        </a:p>
      </dgm:t>
    </dgm:pt>
    <dgm:pt modelId="{E2D3EEB9-58C4-4DEC-A565-9E69C26E0E64}" type="pres">
      <dgm:prSet presAssocID="{999FC019-B0D6-40DB-8CDE-81437791A291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46F56F6-2172-479F-B38B-E1F2F9F133FB}" type="pres">
      <dgm:prSet presAssocID="{7BB313A5-7645-4AB6-8B51-993C85DDEFAA}" presName="comp" presStyleCnt="0"/>
      <dgm:spPr/>
    </dgm:pt>
    <dgm:pt modelId="{2F0FF0C9-DD3F-490F-830B-CF808734F23B}" type="pres">
      <dgm:prSet presAssocID="{7BB313A5-7645-4AB6-8B51-993C85DDEFAA}" presName="box" presStyleLbl="node1" presStyleIdx="0" presStyleCnt="3" custLinFactNeighborY="-1775"/>
      <dgm:spPr/>
      <dgm:t>
        <a:bodyPr/>
        <a:lstStyle/>
        <a:p>
          <a:endParaRPr lang="ru-RU"/>
        </a:p>
      </dgm:t>
    </dgm:pt>
    <dgm:pt modelId="{889184AC-439A-4590-833A-88E7A2DEEF70}" type="pres">
      <dgm:prSet presAssocID="{7BB313A5-7645-4AB6-8B51-993C85DDEFAA}" presName="img" presStyleLbl="fgImgPlace1" presStyleIdx="0" presStyleCnt="3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 l="-18000" r="-18000"/>
          </a:stretch>
        </a:blipFill>
      </dgm:spPr>
      <dgm:t>
        <a:bodyPr/>
        <a:lstStyle/>
        <a:p>
          <a:endParaRPr lang="ru-RU"/>
        </a:p>
      </dgm:t>
      <dgm:extLst/>
    </dgm:pt>
    <dgm:pt modelId="{70BF700D-6B84-4287-94BD-D4342AB4497C}" type="pres">
      <dgm:prSet presAssocID="{7BB313A5-7645-4AB6-8B51-993C85DDEFAA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11F1FF-A9C9-4A93-BF50-4C39E9AA1DA1}" type="pres">
      <dgm:prSet presAssocID="{B145F46B-8A7E-4890-A022-D2F9C0E3DAB2}" presName="spacer" presStyleCnt="0"/>
      <dgm:spPr/>
    </dgm:pt>
    <dgm:pt modelId="{3A02EBDE-0A29-4E79-94E8-04CA8E557B58}" type="pres">
      <dgm:prSet presAssocID="{0314C5EA-E877-4C3E-9597-EC0AB1E4A117}" presName="comp" presStyleCnt="0"/>
      <dgm:spPr/>
    </dgm:pt>
    <dgm:pt modelId="{190BE399-4F56-493E-A006-04870877B556}" type="pres">
      <dgm:prSet presAssocID="{0314C5EA-E877-4C3E-9597-EC0AB1E4A117}" presName="box" presStyleLbl="node1" presStyleIdx="1" presStyleCnt="3" custLinFactNeighborX="-848" custLinFactNeighborY="-797"/>
      <dgm:spPr/>
      <dgm:t>
        <a:bodyPr/>
        <a:lstStyle/>
        <a:p>
          <a:endParaRPr lang="ru-RU"/>
        </a:p>
      </dgm:t>
    </dgm:pt>
    <dgm:pt modelId="{EB93D216-52B7-488F-BB63-C2517A61FB0F}" type="pres">
      <dgm:prSet presAssocID="{0314C5EA-E877-4C3E-9597-EC0AB1E4A117}" presName="img" presStyleLbl="fgImgPlace1" presStyleIdx="1" presStyleCnt="3" custScaleX="105799" custScaleY="113433" custLinFactX="-72039" custLinFactNeighborX="-100000" custLinFactNeighborY="-2646"/>
      <dgm:spPr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 l="-16000" r="-16000"/>
          </a:stretch>
        </a:blipFill>
      </dgm:spPr>
      <dgm:t>
        <a:bodyPr/>
        <a:lstStyle/>
        <a:p>
          <a:endParaRPr lang="ru-RU"/>
        </a:p>
      </dgm:t>
      <dgm:extLst/>
    </dgm:pt>
    <dgm:pt modelId="{BF095BA4-2D72-4E1F-9A1F-01F12C5BCF65}" type="pres">
      <dgm:prSet presAssocID="{0314C5EA-E877-4C3E-9597-EC0AB1E4A117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CAF10F-84F5-42B9-9064-004948A0E644}" type="pres">
      <dgm:prSet presAssocID="{AAC70939-9022-478F-8FFF-31569397BE12}" presName="spacer" presStyleCnt="0"/>
      <dgm:spPr/>
    </dgm:pt>
    <dgm:pt modelId="{4595C567-53D4-43B4-9CF7-11ED2C44D6F4}" type="pres">
      <dgm:prSet presAssocID="{6C0ED169-AF52-4FC9-B431-D7DD397E4119}" presName="comp" presStyleCnt="0"/>
      <dgm:spPr/>
    </dgm:pt>
    <dgm:pt modelId="{CC7B0107-F8FE-4456-BFD5-18641AB9C91A}" type="pres">
      <dgm:prSet presAssocID="{6C0ED169-AF52-4FC9-B431-D7DD397E4119}" presName="box" presStyleLbl="node1" presStyleIdx="2" presStyleCnt="3"/>
      <dgm:spPr/>
      <dgm:t>
        <a:bodyPr/>
        <a:lstStyle/>
        <a:p>
          <a:endParaRPr lang="ru-RU"/>
        </a:p>
      </dgm:t>
    </dgm:pt>
    <dgm:pt modelId="{BCB30B73-7EBE-4B75-9316-07870A8BED03}" type="pres">
      <dgm:prSet presAssocID="{6C0ED169-AF52-4FC9-B431-D7DD397E4119}" presName="img" presStyleLbl="fgImgPlace1" presStyleIdx="2" presStyleCnt="3"/>
      <dgm:spPr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 l="-14000" r="-14000"/>
          </a:stretch>
        </a:blipFill>
      </dgm:spPr>
      <dgm:t>
        <a:bodyPr/>
        <a:lstStyle/>
        <a:p>
          <a:endParaRPr lang="ru-RU"/>
        </a:p>
      </dgm:t>
      <dgm:extLst/>
    </dgm:pt>
    <dgm:pt modelId="{ED0553BA-1B55-4A3A-B675-A5E2221785C9}" type="pres">
      <dgm:prSet presAssocID="{6C0ED169-AF52-4FC9-B431-D7DD397E4119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A6BB846-6574-424F-BE60-DC6A8FFDAAD5}" type="presOf" srcId="{0AFD540F-1EF6-4115-8F34-087503C9F848}" destId="{ED0553BA-1B55-4A3A-B675-A5E2221785C9}" srcOrd="1" destOrd="1" presId="urn:microsoft.com/office/officeart/2005/8/layout/vList4#1"/>
    <dgm:cxn modelId="{586036C8-EA97-4C7D-AF81-EDAA90F26B2E}" srcId="{999FC019-B0D6-40DB-8CDE-81437791A291}" destId="{7BB313A5-7645-4AB6-8B51-993C85DDEFAA}" srcOrd="0" destOrd="0" parTransId="{055414AB-1F87-4C3E-BFD1-67734DA46DF7}" sibTransId="{B145F46B-8A7E-4890-A022-D2F9C0E3DAB2}"/>
    <dgm:cxn modelId="{A01F3DC0-CC39-49AF-AAFE-A55906E1A5B4}" type="presOf" srcId="{0314C5EA-E877-4C3E-9597-EC0AB1E4A117}" destId="{190BE399-4F56-493E-A006-04870877B556}" srcOrd="0" destOrd="0" presId="urn:microsoft.com/office/officeart/2005/8/layout/vList4#1"/>
    <dgm:cxn modelId="{7E9BD201-4009-492B-8977-784A2F11D79E}" srcId="{999FC019-B0D6-40DB-8CDE-81437791A291}" destId="{6C0ED169-AF52-4FC9-B431-D7DD397E4119}" srcOrd="2" destOrd="0" parTransId="{1399B758-8EA6-49CD-A9D7-8542A7AD7703}" sibTransId="{A2D5411B-2D73-47DC-A5F1-E9764D795681}"/>
    <dgm:cxn modelId="{483EE589-196F-48C8-BFEC-F6C146EF7561}" type="presOf" srcId="{0AFD540F-1EF6-4115-8F34-087503C9F848}" destId="{CC7B0107-F8FE-4456-BFD5-18641AB9C91A}" srcOrd="0" destOrd="1" presId="urn:microsoft.com/office/officeart/2005/8/layout/vList4#1"/>
    <dgm:cxn modelId="{EEDA6A4C-283C-4717-BC0E-E69ADCAC78B1}" type="presOf" srcId="{7BB313A5-7645-4AB6-8B51-993C85DDEFAA}" destId="{2F0FF0C9-DD3F-490F-830B-CF808734F23B}" srcOrd="0" destOrd="0" presId="urn:microsoft.com/office/officeart/2005/8/layout/vList4#1"/>
    <dgm:cxn modelId="{DE20DAD9-39D9-4143-ACC8-037F3047D05E}" type="presOf" srcId="{7BB313A5-7645-4AB6-8B51-993C85DDEFAA}" destId="{70BF700D-6B84-4287-94BD-D4342AB4497C}" srcOrd="1" destOrd="0" presId="urn:microsoft.com/office/officeart/2005/8/layout/vList4#1"/>
    <dgm:cxn modelId="{C95D4824-003B-47E0-864D-C9F587A02A68}" type="presOf" srcId="{0314C5EA-E877-4C3E-9597-EC0AB1E4A117}" destId="{BF095BA4-2D72-4E1F-9A1F-01F12C5BCF65}" srcOrd="1" destOrd="0" presId="urn:microsoft.com/office/officeart/2005/8/layout/vList4#1"/>
    <dgm:cxn modelId="{ACBF9933-73D4-4F2A-81BF-30ADBDACF0D8}" type="presOf" srcId="{6C0ED169-AF52-4FC9-B431-D7DD397E4119}" destId="{CC7B0107-F8FE-4456-BFD5-18641AB9C91A}" srcOrd="0" destOrd="0" presId="urn:microsoft.com/office/officeart/2005/8/layout/vList4#1"/>
    <dgm:cxn modelId="{E48F61AA-D1F8-452A-8E39-73707C9138F8}" srcId="{6C0ED169-AF52-4FC9-B431-D7DD397E4119}" destId="{0AFD540F-1EF6-4115-8F34-087503C9F848}" srcOrd="0" destOrd="0" parTransId="{647115BB-592D-4110-BE7B-34951ED18BF1}" sibTransId="{3795FC9C-2133-44F1-9FEE-78CAC4807A08}"/>
    <dgm:cxn modelId="{D9BD5415-E6D5-46DB-A682-81C3AAE2972F}" type="presOf" srcId="{6C0ED169-AF52-4FC9-B431-D7DD397E4119}" destId="{ED0553BA-1B55-4A3A-B675-A5E2221785C9}" srcOrd="1" destOrd="0" presId="urn:microsoft.com/office/officeart/2005/8/layout/vList4#1"/>
    <dgm:cxn modelId="{696BF95A-6808-4042-86F6-71FC2CFAF503}" srcId="{999FC019-B0D6-40DB-8CDE-81437791A291}" destId="{0314C5EA-E877-4C3E-9597-EC0AB1E4A117}" srcOrd="1" destOrd="0" parTransId="{A3DABA2D-8632-4495-8042-E7C15FF995BF}" sibTransId="{AAC70939-9022-478F-8FFF-31569397BE12}"/>
    <dgm:cxn modelId="{C2D4A9A0-8112-45F2-A16F-827FF6662672}" type="presOf" srcId="{999FC019-B0D6-40DB-8CDE-81437791A291}" destId="{E2D3EEB9-58C4-4DEC-A565-9E69C26E0E64}" srcOrd="0" destOrd="0" presId="urn:microsoft.com/office/officeart/2005/8/layout/vList4#1"/>
    <dgm:cxn modelId="{A8A3931E-96A9-470C-ACC4-18396C4CB554}" type="presParOf" srcId="{E2D3EEB9-58C4-4DEC-A565-9E69C26E0E64}" destId="{B46F56F6-2172-479F-B38B-E1F2F9F133FB}" srcOrd="0" destOrd="0" presId="urn:microsoft.com/office/officeart/2005/8/layout/vList4#1"/>
    <dgm:cxn modelId="{3C7CC6F4-4B3E-47A6-855C-BF2209679A5E}" type="presParOf" srcId="{B46F56F6-2172-479F-B38B-E1F2F9F133FB}" destId="{2F0FF0C9-DD3F-490F-830B-CF808734F23B}" srcOrd="0" destOrd="0" presId="urn:microsoft.com/office/officeart/2005/8/layout/vList4#1"/>
    <dgm:cxn modelId="{7FDE78D7-545E-4652-9F2C-A6BE2D41BDD3}" type="presParOf" srcId="{B46F56F6-2172-479F-B38B-E1F2F9F133FB}" destId="{889184AC-439A-4590-833A-88E7A2DEEF70}" srcOrd="1" destOrd="0" presId="urn:microsoft.com/office/officeart/2005/8/layout/vList4#1"/>
    <dgm:cxn modelId="{06996031-5CE7-4F3C-A34E-B1350BAAE8D9}" type="presParOf" srcId="{B46F56F6-2172-479F-B38B-E1F2F9F133FB}" destId="{70BF700D-6B84-4287-94BD-D4342AB4497C}" srcOrd="2" destOrd="0" presId="urn:microsoft.com/office/officeart/2005/8/layout/vList4#1"/>
    <dgm:cxn modelId="{6AC94CF0-5AB3-4DE5-97C8-E8A8F9D42461}" type="presParOf" srcId="{E2D3EEB9-58C4-4DEC-A565-9E69C26E0E64}" destId="{4211F1FF-A9C9-4A93-BF50-4C39E9AA1DA1}" srcOrd="1" destOrd="0" presId="urn:microsoft.com/office/officeart/2005/8/layout/vList4#1"/>
    <dgm:cxn modelId="{DCA3EA8A-6EEF-4616-ADB3-3B0EF7E64297}" type="presParOf" srcId="{E2D3EEB9-58C4-4DEC-A565-9E69C26E0E64}" destId="{3A02EBDE-0A29-4E79-94E8-04CA8E557B58}" srcOrd="2" destOrd="0" presId="urn:microsoft.com/office/officeart/2005/8/layout/vList4#1"/>
    <dgm:cxn modelId="{FE714055-371C-404F-A3D6-791F2C792AB8}" type="presParOf" srcId="{3A02EBDE-0A29-4E79-94E8-04CA8E557B58}" destId="{190BE399-4F56-493E-A006-04870877B556}" srcOrd="0" destOrd="0" presId="urn:microsoft.com/office/officeart/2005/8/layout/vList4#1"/>
    <dgm:cxn modelId="{93E239DF-2E3B-460A-8A5E-E502C743BAFB}" type="presParOf" srcId="{3A02EBDE-0A29-4E79-94E8-04CA8E557B58}" destId="{EB93D216-52B7-488F-BB63-C2517A61FB0F}" srcOrd="1" destOrd="0" presId="urn:microsoft.com/office/officeart/2005/8/layout/vList4#1"/>
    <dgm:cxn modelId="{B0500C8D-8C82-4031-96F6-939A32DF3776}" type="presParOf" srcId="{3A02EBDE-0A29-4E79-94E8-04CA8E557B58}" destId="{BF095BA4-2D72-4E1F-9A1F-01F12C5BCF65}" srcOrd="2" destOrd="0" presId="urn:microsoft.com/office/officeart/2005/8/layout/vList4#1"/>
    <dgm:cxn modelId="{EA99D868-9910-4BE9-A3B3-DF75F38324BD}" type="presParOf" srcId="{E2D3EEB9-58C4-4DEC-A565-9E69C26E0E64}" destId="{50CAF10F-84F5-42B9-9064-004948A0E644}" srcOrd="3" destOrd="0" presId="urn:microsoft.com/office/officeart/2005/8/layout/vList4#1"/>
    <dgm:cxn modelId="{30B430C8-DA75-4EB9-AF3C-C732396FEF67}" type="presParOf" srcId="{E2D3EEB9-58C4-4DEC-A565-9E69C26E0E64}" destId="{4595C567-53D4-43B4-9CF7-11ED2C44D6F4}" srcOrd="4" destOrd="0" presId="urn:microsoft.com/office/officeart/2005/8/layout/vList4#1"/>
    <dgm:cxn modelId="{79DC1A61-2609-4510-B90B-0F5AC25C5FC2}" type="presParOf" srcId="{4595C567-53D4-43B4-9CF7-11ED2C44D6F4}" destId="{CC7B0107-F8FE-4456-BFD5-18641AB9C91A}" srcOrd="0" destOrd="0" presId="urn:microsoft.com/office/officeart/2005/8/layout/vList4#1"/>
    <dgm:cxn modelId="{6D17ADC5-5AF4-406E-B08D-7537707284FA}" type="presParOf" srcId="{4595C567-53D4-43B4-9CF7-11ED2C44D6F4}" destId="{BCB30B73-7EBE-4B75-9316-07870A8BED03}" srcOrd="1" destOrd="0" presId="urn:microsoft.com/office/officeart/2005/8/layout/vList4#1"/>
    <dgm:cxn modelId="{02F220CE-11A4-4A8B-917E-95FF8181742E}" type="presParOf" srcId="{4595C567-53D4-43B4-9CF7-11ED2C44D6F4}" destId="{ED0553BA-1B55-4A3A-B675-A5E2221785C9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076E4C6-7D6E-4200-B79B-ECA3D107F2AB}" type="doc">
      <dgm:prSet loTypeId="urn:microsoft.com/office/officeart/2005/8/layout/cycle1" loCatId="cycle" qsTypeId="urn:microsoft.com/office/officeart/2005/8/quickstyle/simple1#1" qsCatId="simple" csTypeId="urn:microsoft.com/office/officeart/2005/8/colors/accent1_2#2" csCatId="accent1" phldr="1"/>
      <dgm:spPr/>
    </dgm:pt>
    <dgm:pt modelId="{B6FB8A45-E1D4-4226-8A9C-1B69B7230BC7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charset="0"/>
            </a:rPr>
            <a:t>личинка</a:t>
          </a:r>
        </a:p>
      </dgm:t>
    </dgm:pt>
    <dgm:pt modelId="{A2BE5D79-B6BF-4FDE-812A-C86A7208CA1A}" type="parTrans" cxnId="{8DD87E99-E8FB-478E-86B3-2B798F8A2967}">
      <dgm:prSet/>
      <dgm:spPr/>
      <dgm:t>
        <a:bodyPr/>
        <a:lstStyle/>
        <a:p>
          <a:endParaRPr lang="ru-RU"/>
        </a:p>
      </dgm:t>
    </dgm:pt>
    <dgm:pt modelId="{7E68D9F0-FC3C-492A-95D4-7C5912475CC4}" type="sibTrans" cxnId="{8DD87E99-E8FB-478E-86B3-2B798F8A2967}">
      <dgm:prSet/>
      <dgm:spPr>
        <a:solidFill>
          <a:schemeClr val="bg1"/>
        </a:solidFill>
      </dgm:spPr>
      <dgm:t>
        <a:bodyPr/>
        <a:lstStyle/>
        <a:p>
          <a:endParaRPr lang="ru-RU"/>
        </a:p>
      </dgm:t>
    </dgm:pt>
    <dgm:pt modelId="{B6B49CD1-C0F1-42D3-B77D-A01051DCCF39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charset="0"/>
            </a:rPr>
            <a:t>куколка</a:t>
          </a:r>
        </a:p>
      </dgm:t>
    </dgm:pt>
    <dgm:pt modelId="{E6522E84-568C-477D-94C2-698EBA679B7A}" type="parTrans" cxnId="{0F5BE04A-E04F-4682-A4D2-AE1C9441452E}">
      <dgm:prSet/>
      <dgm:spPr/>
      <dgm:t>
        <a:bodyPr/>
        <a:lstStyle/>
        <a:p>
          <a:endParaRPr lang="ru-RU"/>
        </a:p>
      </dgm:t>
    </dgm:pt>
    <dgm:pt modelId="{B3893862-78D0-431F-9B43-F196AB3EEB3D}" type="sibTrans" cxnId="{0F5BE04A-E04F-4682-A4D2-AE1C9441452E}">
      <dgm:prSet/>
      <dgm:spPr>
        <a:solidFill>
          <a:schemeClr val="bg1"/>
        </a:solidFill>
      </dgm:spPr>
      <dgm:t>
        <a:bodyPr/>
        <a:lstStyle/>
        <a:p>
          <a:endParaRPr lang="ru-RU"/>
        </a:p>
      </dgm:t>
    </dgm:pt>
    <dgm:pt modelId="{A9DE1107-CF2F-4B59-8F6A-40764C26B0D9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charset="0"/>
            </a:rPr>
            <a:t>Взрослое насекомое</a:t>
          </a:r>
        </a:p>
      </dgm:t>
    </dgm:pt>
    <dgm:pt modelId="{D92DA911-44CB-4BF5-88AC-BF10E08833B4}" type="parTrans" cxnId="{E4C140DC-25EF-47BB-984F-E680231FDEBC}">
      <dgm:prSet/>
      <dgm:spPr/>
      <dgm:t>
        <a:bodyPr/>
        <a:lstStyle/>
        <a:p>
          <a:endParaRPr lang="ru-RU"/>
        </a:p>
      </dgm:t>
    </dgm:pt>
    <dgm:pt modelId="{D1574BC4-BA91-4E99-9610-A327C227013A}" type="sibTrans" cxnId="{E4C140DC-25EF-47BB-984F-E680231FDEBC}">
      <dgm:prSet/>
      <dgm:spPr>
        <a:solidFill>
          <a:schemeClr val="bg1"/>
        </a:solidFill>
      </dgm:spPr>
      <dgm:t>
        <a:bodyPr/>
        <a:lstStyle/>
        <a:p>
          <a:endParaRPr lang="ru-RU"/>
        </a:p>
      </dgm:t>
    </dgm:pt>
    <dgm:pt modelId="{84D36E6A-90F9-4EA2-8CEE-C5EC6BFEBDDB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charset="0"/>
            </a:rPr>
            <a:t>яйцо</a:t>
          </a:r>
        </a:p>
      </dgm:t>
    </dgm:pt>
    <dgm:pt modelId="{0CDBADE7-FCDF-4465-9695-AAEC9408A9AE}" type="parTrans" cxnId="{8F64DDF5-ED3C-4C78-99E1-2DC743C87FF8}">
      <dgm:prSet/>
      <dgm:spPr/>
      <dgm:t>
        <a:bodyPr/>
        <a:lstStyle/>
        <a:p>
          <a:endParaRPr lang="ru-RU"/>
        </a:p>
      </dgm:t>
    </dgm:pt>
    <dgm:pt modelId="{FE9A8B0C-6152-4C2C-A45E-0DF7C25BDED6}" type="sibTrans" cxnId="{8F64DDF5-ED3C-4C78-99E1-2DC743C87FF8}">
      <dgm:prSet/>
      <dgm:spPr>
        <a:solidFill>
          <a:schemeClr val="bg1"/>
        </a:solidFill>
      </dgm:spPr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51EAA0B4-2A51-41D0-93F0-221ACB7EDD5B}" type="pres">
      <dgm:prSet presAssocID="{F076E4C6-7D6E-4200-B79B-ECA3D107F2AB}" presName="cycle" presStyleCnt="0">
        <dgm:presLayoutVars>
          <dgm:dir/>
          <dgm:resizeHandles val="exact"/>
        </dgm:presLayoutVars>
      </dgm:prSet>
      <dgm:spPr/>
    </dgm:pt>
    <dgm:pt modelId="{72D592BE-4D9A-442C-B53E-F447A3052C48}" type="pres">
      <dgm:prSet presAssocID="{B6FB8A45-E1D4-4226-8A9C-1B69B7230BC7}" presName="dummy" presStyleCnt="0"/>
      <dgm:spPr/>
    </dgm:pt>
    <dgm:pt modelId="{6CE04FD0-6D55-43EA-908C-1F1935D8B29C}" type="pres">
      <dgm:prSet presAssocID="{B6FB8A45-E1D4-4226-8A9C-1B69B7230BC7}" presName="node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04DFD8-2F70-418B-876D-1BF0B0089A9B}" type="pres">
      <dgm:prSet presAssocID="{7E68D9F0-FC3C-492A-95D4-7C5912475CC4}" presName="sibTrans" presStyleLbl="node1" presStyleIdx="0" presStyleCnt="4" custLinFactNeighborX="-787" custLinFactNeighborY="3836"/>
      <dgm:spPr/>
      <dgm:t>
        <a:bodyPr/>
        <a:lstStyle/>
        <a:p>
          <a:endParaRPr lang="ru-RU"/>
        </a:p>
      </dgm:t>
    </dgm:pt>
    <dgm:pt modelId="{9148137A-4A54-4EF2-A6CE-B7AA94F32989}" type="pres">
      <dgm:prSet presAssocID="{B6B49CD1-C0F1-42D3-B77D-A01051DCCF39}" presName="dummy" presStyleCnt="0"/>
      <dgm:spPr/>
    </dgm:pt>
    <dgm:pt modelId="{D0316315-C325-48C8-A118-21FB77850E1B}" type="pres">
      <dgm:prSet presAssocID="{B6B49CD1-C0F1-42D3-B77D-A01051DCCF39}" presName="node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174D5F-1FEC-42A3-A377-2556A4384820}" type="pres">
      <dgm:prSet presAssocID="{B3893862-78D0-431F-9B43-F196AB3EEB3D}" presName="sibTrans" presStyleLbl="node1" presStyleIdx="1" presStyleCnt="4" custLinFactNeighborX="781" custLinFactNeighborY="3836"/>
      <dgm:spPr/>
      <dgm:t>
        <a:bodyPr/>
        <a:lstStyle/>
        <a:p>
          <a:endParaRPr lang="ru-RU"/>
        </a:p>
      </dgm:t>
    </dgm:pt>
    <dgm:pt modelId="{C55793B1-4331-4161-8A72-C02D2DAD8620}" type="pres">
      <dgm:prSet presAssocID="{A9DE1107-CF2F-4B59-8F6A-40764C26B0D9}" presName="dummy" presStyleCnt="0"/>
      <dgm:spPr/>
    </dgm:pt>
    <dgm:pt modelId="{AE8CFED3-4098-416F-8006-666FC91B68F0}" type="pres">
      <dgm:prSet presAssocID="{A9DE1107-CF2F-4B59-8F6A-40764C26B0D9}" presName="node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4D0529-CEDA-4CD1-9697-CB614FA4B05E}" type="pres">
      <dgm:prSet presAssocID="{D1574BC4-BA91-4E99-9610-A327C227013A}" presName="sibTrans" presStyleLbl="node1" presStyleIdx="2" presStyleCnt="4" custLinFactNeighborX="-2356" custLinFactNeighborY="-5573"/>
      <dgm:spPr/>
      <dgm:t>
        <a:bodyPr/>
        <a:lstStyle/>
        <a:p>
          <a:endParaRPr lang="ru-RU"/>
        </a:p>
      </dgm:t>
    </dgm:pt>
    <dgm:pt modelId="{5B8E4851-547D-449F-BEED-7C09669B9A17}" type="pres">
      <dgm:prSet presAssocID="{84D36E6A-90F9-4EA2-8CEE-C5EC6BFEBDDB}" presName="dummy" presStyleCnt="0"/>
      <dgm:spPr/>
    </dgm:pt>
    <dgm:pt modelId="{3E18E4A9-FEF1-4656-9655-2F6FC80B178F}" type="pres">
      <dgm:prSet presAssocID="{84D36E6A-90F9-4EA2-8CEE-C5EC6BFEBDDB}" presName="node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F872E5-164C-43FC-AD41-E34E3F15D94F}" type="pres">
      <dgm:prSet presAssocID="{FE9A8B0C-6152-4C2C-A45E-0DF7C25BDED6}" presName="sibTrans" presStyleLbl="node1" presStyleIdx="3" presStyleCnt="4" custLinFactNeighborX="-787" custLinFactNeighborY="700"/>
      <dgm:spPr/>
      <dgm:t>
        <a:bodyPr/>
        <a:lstStyle/>
        <a:p>
          <a:endParaRPr lang="ru-RU"/>
        </a:p>
      </dgm:t>
    </dgm:pt>
  </dgm:ptLst>
  <dgm:cxnLst>
    <dgm:cxn modelId="{E4C140DC-25EF-47BB-984F-E680231FDEBC}" srcId="{F076E4C6-7D6E-4200-B79B-ECA3D107F2AB}" destId="{A9DE1107-CF2F-4B59-8F6A-40764C26B0D9}" srcOrd="2" destOrd="0" parTransId="{D92DA911-44CB-4BF5-88AC-BF10E08833B4}" sibTransId="{D1574BC4-BA91-4E99-9610-A327C227013A}"/>
    <dgm:cxn modelId="{8DD87E99-E8FB-478E-86B3-2B798F8A2967}" srcId="{F076E4C6-7D6E-4200-B79B-ECA3D107F2AB}" destId="{B6FB8A45-E1D4-4226-8A9C-1B69B7230BC7}" srcOrd="0" destOrd="0" parTransId="{A2BE5D79-B6BF-4FDE-812A-C86A7208CA1A}" sibTransId="{7E68D9F0-FC3C-492A-95D4-7C5912475CC4}"/>
    <dgm:cxn modelId="{F7952AC2-3922-46C0-8639-1A9344ED3AE9}" type="presOf" srcId="{A9DE1107-CF2F-4B59-8F6A-40764C26B0D9}" destId="{AE8CFED3-4098-416F-8006-666FC91B68F0}" srcOrd="0" destOrd="0" presId="urn:microsoft.com/office/officeart/2005/8/layout/cycle1"/>
    <dgm:cxn modelId="{6C30A37C-8DBA-42FB-8E46-7547F9630103}" type="presOf" srcId="{D1574BC4-BA91-4E99-9610-A327C227013A}" destId="{A44D0529-CEDA-4CD1-9697-CB614FA4B05E}" srcOrd="0" destOrd="0" presId="urn:microsoft.com/office/officeart/2005/8/layout/cycle1"/>
    <dgm:cxn modelId="{F4AB8B6D-C67A-481B-BC16-3D1B4105DC0A}" type="presOf" srcId="{B3893862-78D0-431F-9B43-F196AB3EEB3D}" destId="{24174D5F-1FEC-42A3-A377-2556A4384820}" srcOrd="0" destOrd="0" presId="urn:microsoft.com/office/officeart/2005/8/layout/cycle1"/>
    <dgm:cxn modelId="{F85AD952-7328-4DBA-88E8-B783319B31BD}" type="presOf" srcId="{FE9A8B0C-6152-4C2C-A45E-0DF7C25BDED6}" destId="{1DF872E5-164C-43FC-AD41-E34E3F15D94F}" srcOrd="0" destOrd="0" presId="urn:microsoft.com/office/officeart/2005/8/layout/cycle1"/>
    <dgm:cxn modelId="{8F64DDF5-ED3C-4C78-99E1-2DC743C87FF8}" srcId="{F076E4C6-7D6E-4200-B79B-ECA3D107F2AB}" destId="{84D36E6A-90F9-4EA2-8CEE-C5EC6BFEBDDB}" srcOrd="3" destOrd="0" parTransId="{0CDBADE7-FCDF-4465-9695-AAEC9408A9AE}" sibTransId="{FE9A8B0C-6152-4C2C-A45E-0DF7C25BDED6}"/>
    <dgm:cxn modelId="{C54ABF66-419A-4185-9209-FA17B3D9F297}" type="presOf" srcId="{B6B49CD1-C0F1-42D3-B77D-A01051DCCF39}" destId="{D0316315-C325-48C8-A118-21FB77850E1B}" srcOrd="0" destOrd="0" presId="urn:microsoft.com/office/officeart/2005/8/layout/cycle1"/>
    <dgm:cxn modelId="{52BF85BD-4523-49E0-BC52-75EE29466FBF}" type="presOf" srcId="{84D36E6A-90F9-4EA2-8CEE-C5EC6BFEBDDB}" destId="{3E18E4A9-FEF1-4656-9655-2F6FC80B178F}" srcOrd="0" destOrd="0" presId="urn:microsoft.com/office/officeart/2005/8/layout/cycle1"/>
    <dgm:cxn modelId="{0F5BE04A-E04F-4682-A4D2-AE1C9441452E}" srcId="{F076E4C6-7D6E-4200-B79B-ECA3D107F2AB}" destId="{B6B49CD1-C0F1-42D3-B77D-A01051DCCF39}" srcOrd="1" destOrd="0" parTransId="{E6522E84-568C-477D-94C2-698EBA679B7A}" sibTransId="{B3893862-78D0-431F-9B43-F196AB3EEB3D}"/>
    <dgm:cxn modelId="{5F0F790B-12A7-45AA-BDE4-B499D47EA665}" type="presOf" srcId="{F076E4C6-7D6E-4200-B79B-ECA3D107F2AB}" destId="{51EAA0B4-2A51-41D0-93F0-221ACB7EDD5B}" srcOrd="0" destOrd="0" presId="urn:microsoft.com/office/officeart/2005/8/layout/cycle1"/>
    <dgm:cxn modelId="{32784A24-3C86-46F5-B68B-8E4D75B3AA66}" type="presOf" srcId="{B6FB8A45-E1D4-4226-8A9C-1B69B7230BC7}" destId="{6CE04FD0-6D55-43EA-908C-1F1935D8B29C}" srcOrd="0" destOrd="0" presId="urn:microsoft.com/office/officeart/2005/8/layout/cycle1"/>
    <dgm:cxn modelId="{8814B655-B6DD-4626-9784-FA6D09B9F330}" type="presOf" srcId="{7E68D9F0-FC3C-492A-95D4-7C5912475CC4}" destId="{7F04DFD8-2F70-418B-876D-1BF0B0089A9B}" srcOrd="0" destOrd="0" presId="urn:microsoft.com/office/officeart/2005/8/layout/cycle1"/>
    <dgm:cxn modelId="{136449DC-8613-49D0-9DCA-C1377B5CE1DC}" type="presParOf" srcId="{51EAA0B4-2A51-41D0-93F0-221ACB7EDD5B}" destId="{72D592BE-4D9A-442C-B53E-F447A3052C48}" srcOrd="0" destOrd="0" presId="urn:microsoft.com/office/officeart/2005/8/layout/cycle1"/>
    <dgm:cxn modelId="{8C240EE5-805C-4C6A-A6AA-DF53342460E0}" type="presParOf" srcId="{51EAA0B4-2A51-41D0-93F0-221ACB7EDD5B}" destId="{6CE04FD0-6D55-43EA-908C-1F1935D8B29C}" srcOrd="1" destOrd="0" presId="urn:microsoft.com/office/officeart/2005/8/layout/cycle1"/>
    <dgm:cxn modelId="{E24E9987-FE51-4B1B-B249-807CD0552794}" type="presParOf" srcId="{51EAA0B4-2A51-41D0-93F0-221ACB7EDD5B}" destId="{7F04DFD8-2F70-418B-876D-1BF0B0089A9B}" srcOrd="2" destOrd="0" presId="urn:microsoft.com/office/officeart/2005/8/layout/cycle1"/>
    <dgm:cxn modelId="{858C4705-26D8-4771-8931-3EDA5CD517D7}" type="presParOf" srcId="{51EAA0B4-2A51-41D0-93F0-221ACB7EDD5B}" destId="{9148137A-4A54-4EF2-A6CE-B7AA94F32989}" srcOrd="3" destOrd="0" presId="urn:microsoft.com/office/officeart/2005/8/layout/cycle1"/>
    <dgm:cxn modelId="{7C7762A3-66FA-4B92-B930-BD1BD8120F57}" type="presParOf" srcId="{51EAA0B4-2A51-41D0-93F0-221ACB7EDD5B}" destId="{D0316315-C325-48C8-A118-21FB77850E1B}" srcOrd="4" destOrd="0" presId="urn:microsoft.com/office/officeart/2005/8/layout/cycle1"/>
    <dgm:cxn modelId="{985C6059-821D-4076-9C3A-746F76A887A5}" type="presParOf" srcId="{51EAA0B4-2A51-41D0-93F0-221ACB7EDD5B}" destId="{24174D5F-1FEC-42A3-A377-2556A4384820}" srcOrd="5" destOrd="0" presId="urn:microsoft.com/office/officeart/2005/8/layout/cycle1"/>
    <dgm:cxn modelId="{77B0DFC6-EAF2-4E09-B15F-43A338CEF7DE}" type="presParOf" srcId="{51EAA0B4-2A51-41D0-93F0-221ACB7EDD5B}" destId="{C55793B1-4331-4161-8A72-C02D2DAD8620}" srcOrd="6" destOrd="0" presId="urn:microsoft.com/office/officeart/2005/8/layout/cycle1"/>
    <dgm:cxn modelId="{41D789F6-D6D3-46AD-A030-48B6F1EB198D}" type="presParOf" srcId="{51EAA0B4-2A51-41D0-93F0-221ACB7EDD5B}" destId="{AE8CFED3-4098-416F-8006-666FC91B68F0}" srcOrd="7" destOrd="0" presId="urn:microsoft.com/office/officeart/2005/8/layout/cycle1"/>
    <dgm:cxn modelId="{4ED9B608-8BE6-4D16-AB45-5E4B4EB01B11}" type="presParOf" srcId="{51EAA0B4-2A51-41D0-93F0-221ACB7EDD5B}" destId="{A44D0529-CEDA-4CD1-9697-CB614FA4B05E}" srcOrd="8" destOrd="0" presId="urn:microsoft.com/office/officeart/2005/8/layout/cycle1"/>
    <dgm:cxn modelId="{C757194F-57B6-42DE-A704-A78DAFBF1A5C}" type="presParOf" srcId="{51EAA0B4-2A51-41D0-93F0-221ACB7EDD5B}" destId="{5B8E4851-547D-449F-BEED-7C09669B9A17}" srcOrd="9" destOrd="0" presId="urn:microsoft.com/office/officeart/2005/8/layout/cycle1"/>
    <dgm:cxn modelId="{BA65B651-1212-4252-B5C9-E63ADB3ACE79}" type="presParOf" srcId="{51EAA0B4-2A51-41D0-93F0-221ACB7EDD5B}" destId="{3E18E4A9-FEF1-4656-9655-2F6FC80B178F}" srcOrd="10" destOrd="0" presId="urn:microsoft.com/office/officeart/2005/8/layout/cycle1"/>
    <dgm:cxn modelId="{73BBD800-693E-4004-A640-4C82BFF9D666}" type="presParOf" srcId="{51EAA0B4-2A51-41D0-93F0-221ACB7EDD5B}" destId="{1DF872E5-164C-43FC-AD41-E34E3F15D94F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E7FBDAC-E911-4E67-B4E6-7174ED551903}" type="doc">
      <dgm:prSet loTypeId="urn:microsoft.com/office/officeart/2005/8/layout/cycle1" loCatId="cycle" qsTypeId="urn:microsoft.com/office/officeart/2005/8/quickstyle/simple1#2" qsCatId="simple" csTypeId="urn:microsoft.com/office/officeart/2005/8/colors/accent1_2#3" csCatId="accent1" phldr="1"/>
      <dgm:spPr/>
    </dgm:pt>
    <dgm:pt modelId="{7D6CC2D3-B19C-4EF0-98C2-971B8E6FD55C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4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charset="0"/>
            </a:rPr>
            <a:t>личинка</a:t>
          </a:r>
        </a:p>
      </dgm:t>
    </dgm:pt>
    <dgm:pt modelId="{7B6C5E93-E3A3-4ED5-B0AC-4AB59678A94E}" type="parTrans" cxnId="{2491F3CC-5442-4E7A-9969-1091E8D6CE33}">
      <dgm:prSet/>
      <dgm:spPr/>
      <dgm:t>
        <a:bodyPr/>
        <a:lstStyle/>
        <a:p>
          <a:endParaRPr lang="ru-RU"/>
        </a:p>
      </dgm:t>
    </dgm:pt>
    <dgm:pt modelId="{DC722DCE-7333-453A-B6ED-DE5F815AB54B}" type="sibTrans" cxnId="{2491F3CC-5442-4E7A-9969-1091E8D6CE33}">
      <dgm:prSet/>
      <dgm:spPr>
        <a:solidFill>
          <a:schemeClr val="bg1"/>
        </a:solidFill>
      </dgm:spPr>
      <dgm:t>
        <a:bodyPr/>
        <a:lstStyle/>
        <a:p>
          <a:endParaRPr lang="ru-RU"/>
        </a:p>
      </dgm:t>
    </dgm:pt>
    <dgm:pt modelId="{89A2B931-AA0F-4CDF-9B56-5CB3403F97B4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4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charset="0"/>
            </a:rPr>
            <a:t>Взрослое насекомое</a:t>
          </a:r>
        </a:p>
      </dgm:t>
    </dgm:pt>
    <dgm:pt modelId="{CD734B3E-C04F-4BF9-8304-9833ADBC1353}" type="parTrans" cxnId="{D256BE5A-FC20-4838-A294-D00AF1E69302}">
      <dgm:prSet/>
      <dgm:spPr/>
      <dgm:t>
        <a:bodyPr/>
        <a:lstStyle/>
        <a:p>
          <a:endParaRPr lang="ru-RU"/>
        </a:p>
      </dgm:t>
    </dgm:pt>
    <dgm:pt modelId="{76105473-606A-41EB-A28C-676310B9C447}" type="sibTrans" cxnId="{D256BE5A-FC20-4838-A294-D00AF1E69302}">
      <dgm:prSet/>
      <dgm:spPr>
        <a:solidFill>
          <a:schemeClr val="bg1"/>
        </a:solidFill>
      </dgm:spPr>
      <dgm:t>
        <a:bodyPr/>
        <a:lstStyle/>
        <a:p>
          <a:endParaRPr lang="ru-RU"/>
        </a:p>
      </dgm:t>
    </dgm:pt>
    <dgm:pt modelId="{F1D5D537-B557-4042-8CF1-CF9CA96F4108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4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charset="0"/>
            </a:rPr>
            <a:t>яйцо</a:t>
          </a:r>
        </a:p>
      </dgm:t>
    </dgm:pt>
    <dgm:pt modelId="{87CD669B-3897-406D-87C0-88688C7BC6C7}" type="parTrans" cxnId="{BB59B414-46ED-44AC-999E-46EEA8FBF33D}">
      <dgm:prSet/>
      <dgm:spPr/>
      <dgm:t>
        <a:bodyPr/>
        <a:lstStyle/>
        <a:p>
          <a:endParaRPr lang="ru-RU"/>
        </a:p>
      </dgm:t>
    </dgm:pt>
    <dgm:pt modelId="{69E74EE9-1329-4FB1-A0BA-5825BC1FE75F}" type="sibTrans" cxnId="{BB59B414-46ED-44AC-999E-46EEA8FBF33D}">
      <dgm:prSet/>
      <dgm:spPr>
        <a:solidFill>
          <a:schemeClr val="bg1"/>
        </a:solidFill>
      </dgm:spPr>
      <dgm:t>
        <a:bodyPr/>
        <a:lstStyle/>
        <a:p>
          <a:endParaRPr lang="ru-RU"/>
        </a:p>
      </dgm:t>
    </dgm:pt>
    <dgm:pt modelId="{CD09C322-A92B-4D85-AF9F-FE80462EFE6A}" type="pres">
      <dgm:prSet presAssocID="{2E7FBDAC-E911-4E67-B4E6-7174ED551903}" presName="cycle" presStyleCnt="0">
        <dgm:presLayoutVars>
          <dgm:dir/>
          <dgm:resizeHandles val="exact"/>
        </dgm:presLayoutVars>
      </dgm:prSet>
      <dgm:spPr/>
    </dgm:pt>
    <dgm:pt modelId="{1D8B75A7-07C7-4187-AEF2-BBA9009BD211}" type="pres">
      <dgm:prSet presAssocID="{7D6CC2D3-B19C-4EF0-98C2-971B8E6FD55C}" presName="dummy" presStyleCnt="0"/>
      <dgm:spPr/>
    </dgm:pt>
    <dgm:pt modelId="{95B108B4-ED10-4DFF-9511-EDBB363DC868}" type="pres">
      <dgm:prSet presAssocID="{7D6CC2D3-B19C-4EF0-98C2-971B8E6FD55C}" presName="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6129EB-DA51-48EE-AA60-9033FCA8CFA9}" type="pres">
      <dgm:prSet presAssocID="{DC722DCE-7333-453A-B6ED-DE5F815AB54B}" presName="sibTrans" presStyleLbl="node1" presStyleIdx="0" presStyleCnt="3" custLinFactNeighborX="3387" custLinFactNeighborY="-8457"/>
      <dgm:spPr/>
      <dgm:t>
        <a:bodyPr/>
        <a:lstStyle/>
        <a:p>
          <a:endParaRPr lang="ru-RU"/>
        </a:p>
      </dgm:t>
    </dgm:pt>
    <dgm:pt modelId="{42942424-511F-4832-88FB-D3F660CBEF90}" type="pres">
      <dgm:prSet presAssocID="{89A2B931-AA0F-4CDF-9B56-5CB3403F97B4}" presName="dummy" presStyleCnt="0"/>
      <dgm:spPr/>
    </dgm:pt>
    <dgm:pt modelId="{1BC0D8DC-FD77-4665-AEE8-4096B7157BE1}" type="pres">
      <dgm:prSet presAssocID="{89A2B931-AA0F-4CDF-9B56-5CB3403F97B4}" presName="node" presStyleLbl="revTx" presStyleIdx="1" presStyleCnt="3" custScaleX="1199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4033FB-8933-4328-A4CF-BEF2F056CFB2}" type="pres">
      <dgm:prSet presAssocID="{76105473-606A-41EB-A28C-676310B9C447}" presName="sibTrans" presStyleLbl="node1" presStyleIdx="1" presStyleCnt="3" custLinFactNeighborX="-2966" custLinFactNeighborY="-12693"/>
      <dgm:spPr/>
      <dgm:t>
        <a:bodyPr/>
        <a:lstStyle/>
        <a:p>
          <a:endParaRPr lang="ru-RU"/>
        </a:p>
      </dgm:t>
    </dgm:pt>
    <dgm:pt modelId="{EFE6A17F-320B-4133-9F00-5EB40A447A6A}" type="pres">
      <dgm:prSet presAssocID="{F1D5D537-B557-4042-8CF1-CF9CA96F4108}" presName="dummy" presStyleCnt="0"/>
      <dgm:spPr/>
    </dgm:pt>
    <dgm:pt modelId="{7277D8F8-46C5-435D-A8E0-3B97A07AA712}" type="pres">
      <dgm:prSet presAssocID="{F1D5D537-B557-4042-8CF1-CF9CA96F4108}" presName="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571227-BE9C-4BA9-8E24-E56C652B0898}" type="pres">
      <dgm:prSet presAssocID="{69E74EE9-1329-4FB1-A0BA-5825BC1FE75F}" presName="sibTrans" presStyleLbl="node1" presStyleIdx="2" presStyleCnt="3" custLinFactNeighborX="1270" custLinFactNeighborY="13"/>
      <dgm:spPr/>
      <dgm:t>
        <a:bodyPr/>
        <a:lstStyle/>
        <a:p>
          <a:endParaRPr lang="ru-RU"/>
        </a:p>
      </dgm:t>
    </dgm:pt>
  </dgm:ptLst>
  <dgm:cxnLst>
    <dgm:cxn modelId="{BE03FA4A-CF1B-46DC-BBB3-634D7EBBAB67}" type="presOf" srcId="{2E7FBDAC-E911-4E67-B4E6-7174ED551903}" destId="{CD09C322-A92B-4D85-AF9F-FE80462EFE6A}" srcOrd="0" destOrd="0" presId="urn:microsoft.com/office/officeart/2005/8/layout/cycle1"/>
    <dgm:cxn modelId="{45D33796-2056-46BB-89D3-89839B37AE91}" type="presOf" srcId="{7D6CC2D3-B19C-4EF0-98C2-971B8E6FD55C}" destId="{95B108B4-ED10-4DFF-9511-EDBB363DC868}" srcOrd="0" destOrd="0" presId="urn:microsoft.com/office/officeart/2005/8/layout/cycle1"/>
    <dgm:cxn modelId="{6AF6D80B-64E3-46A7-836B-2C1B6C34095E}" type="presOf" srcId="{DC722DCE-7333-453A-B6ED-DE5F815AB54B}" destId="{026129EB-DA51-48EE-AA60-9033FCA8CFA9}" srcOrd="0" destOrd="0" presId="urn:microsoft.com/office/officeart/2005/8/layout/cycle1"/>
    <dgm:cxn modelId="{66CCB3AC-3BA5-4CD7-AFAE-A4FB4E5B22B1}" type="presOf" srcId="{F1D5D537-B557-4042-8CF1-CF9CA96F4108}" destId="{7277D8F8-46C5-435D-A8E0-3B97A07AA712}" srcOrd="0" destOrd="0" presId="urn:microsoft.com/office/officeart/2005/8/layout/cycle1"/>
    <dgm:cxn modelId="{D74628C2-4EFB-477D-B890-EDD66A57B748}" type="presOf" srcId="{76105473-606A-41EB-A28C-676310B9C447}" destId="{3C4033FB-8933-4328-A4CF-BEF2F056CFB2}" srcOrd="0" destOrd="0" presId="urn:microsoft.com/office/officeart/2005/8/layout/cycle1"/>
    <dgm:cxn modelId="{2491F3CC-5442-4E7A-9969-1091E8D6CE33}" srcId="{2E7FBDAC-E911-4E67-B4E6-7174ED551903}" destId="{7D6CC2D3-B19C-4EF0-98C2-971B8E6FD55C}" srcOrd="0" destOrd="0" parTransId="{7B6C5E93-E3A3-4ED5-B0AC-4AB59678A94E}" sibTransId="{DC722DCE-7333-453A-B6ED-DE5F815AB54B}"/>
    <dgm:cxn modelId="{BB59B414-46ED-44AC-999E-46EEA8FBF33D}" srcId="{2E7FBDAC-E911-4E67-B4E6-7174ED551903}" destId="{F1D5D537-B557-4042-8CF1-CF9CA96F4108}" srcOrd="2" destOrd="0" parTransId="{87CD669B-3897-406D-87C0-88688C7BC6C7}" sibTransId="{69E74EE9-1329-4FB1-A0BA-5825BC1FE75F}"/>
    <dgm:cxn modelId="{FB54F6A5-BCE3-4D59-A162-29448C272BC0}" type="presOf" srcId="{69E74EE9-1329-4FB1-A0BA-5825BC1FE75F}" destId="{A8571227-BE9C-4BA9-8E24-E56C652B0898}" srcOrd="0" destOrd="0" presId="urn:microsoft.com/office/officeart/2005/8/layout/cycle1"/>
    <dgm:cxn modelId="{22644DC9-F329-40C9-97FB-C71ED42A983E}" type="presOf" srcId="{89A2B931-AA0F-4CDF-9B56-5CB3403F97B4}" destId="{1BC0D8DC-FD77-4665-AEE8-4096B7157BE1}" srcOrd="0" destOrd="0" presId="urn:microsoft.com/office/officeart/2005/8/layout/cycle1"/>
    <dgm:cxn modelId="{D256BE5A-FC20-4838-A294-D00AF1E69302}" srcId="{2E7FBDAC-E911-4E67-B4E6-7174ED551903}" destId="{89A2B931-AA0F-4CDF-9B56-5CB3403F97B4}" srcOrd="1" destOrd="0" parTransId="{CD734B3E-C04F-4BF9-8304-9833ADBC1353}" sibTransId="{76105473-606A-41EB-A28C-676310B9C447}"/>
    <dgm:cxn modelId="{BF76F8ED-6D39-4D74-8878-5743771BD2D5}" type="presParOf" srcId="{CD09C322-A92B-4D85-AF9F-FE80462EFE6A}" destId="{1D8B75A7-07C7-4187-AEF2-BBA9009BD211}" srcOrd="0" destOrd="0" presId="urn:microsoft.com/office/officeart/2005/8/layout/cycle1"/>
    <dgm:cxn modelId="{4A4C64BD-2378-437A-B888-A942139BCC65}" type="presParOf" srcId="{CD09C322-A92B-4D85-AF9F-FE80462EFE6A}" destId="{95B108B4-ED10-4DFF-9511-EDBB363DC868}" srcOrd="1" destOrd="0" presId="urn:microsoft.com/office/officeart/2005/8/layout/cycle1"/>
    <dgm:cxn modelId="{E62BCF86-AB48-40B8-A613-36B6465EC8F8}" type="presParOf" srcId="{CD09C322-A92B-4D85-AF9F-FE80462EFE6A}" destId="{026129EB-DA51-48EE-AA60-9033FCA8CFA9}" srcOrd="2" destOrd="0" presId="urn:microsoft.com/office/officeart/2005/8/layout/cycle1"/>
    <dgm:cxn modelId="{96BBE208-CE34-4F7A-86AA-A4667D8D62D8}" type="presParOf" srcId="{CD09C322-A92B-4D85-AF9F-FE80462EFE6A}" destId="{42942424-511F-4832-88FB-D3F660CBEF90}" srcOrd="3" destOrd="0" presId="urn:microsoft.com/office/officeart/2005/8/layout/cycle1"/>
    <dgm:cxn modelId="{0621ACDF-AC04-420D-A416-0A9559F05A24}" type="presParOf" srcId="{CD09C322-A92B-4D85-AF9F-FE80462EFE6A}" destId="{1BC0D8DC-FD77-4665-AEE8-4096B7157BE1}" srcOrd="4" destOrd="0" presId="urn:microsoft.com/office/officeart/2005/8/layout/cycle1"/>
    <dgm:cxn modelId="{8FEB172C-6375-4CA6-8351-04919BB77A66}" type="presParOf" srcId="{CD09C322-A92B-4D85-AF9F-FE80462EFE6A}" destId="{3C4033FB-8933-4328-A4CF-BEF2F056CFB2}" srcOrd="5" destOrd="0" presId="urn:microsoft.com/office/officeart/2005/8/layout/cycle1"/>
    <dgm:cxn modelId="{4805F97D-15D4-4E27-A11A-2C10EF3C0B40}" type="presParOf" srcId="{CD09C322-A92B-4D85-AF9F-FE80462EFE6A}" destId="{EFE6A17F-320B-4133-9F00-5EB40A447A6A}" srcOrd="6" destOrd="0" presId="urn:microsoft.com/office/officeart/2005/8/layout/cycle1"/>
    <dgm:cxn modelId="{A465CF75-381D-4EE6-A9AE-A08C2948A05E}" type="presParOf" srcId="{CD09C322-A92B-4D85-AF9F-FE80462EFE6A}" destId="{7277D8F8-46C5-435D-A8E0-3B97A07AA712}" srcOrd="7" destOrd="0" presId="urn:microsoft.com/office/officeart/2005/8/layout/cycle1"/>
    <dgm:cxn modelId="{FE71FC9C-5C8B-4249-B960-ED12A11792E7}" type="presParOf" srcId="{CD09C322-A92B-4D85-AF9F-FE80462EFE6A}" destId="{A8571227-BE9C-4BA9-8E24-E56C652B0898}" srcOrd="8" destOrd="0" presId="urn:microsoft.com/office/officeart/2005/8/layout/cycle1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F0FF0C9-DD3F-490F-830B-CF808734F23B}">
      <dsp:nvSpPr>
        <dsp:cNvPr id="0" name=""/>
        <dsp:cNvSpPr/>
      </dsp:nvSpPr>
      <dsp:spPr>
        <a:xfrm>
          <a:off x="0" y="0"/>
          <a:ext cx="6768802" cy="15751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114300" dist="114300" dir="5400000" rotWithShape="0">
            <a:srgbClr val="000000">
              <a:alpha val="7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5400000"/>
          </a:lightRig>
        </a:scene3d>
        <a:sp3d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>
              <a:solidFill>
                <a:schemeClr val="tx2">
                  <a:lumMod val="75000"/>
                </a:schemeClr>
              </a:solidFill>
            </a:rPr>
            <a:t>Развитие с полным превращением</a:t>
          </a:r>
          <a:endParaRPr lang="ru-RU" sz="35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1511277" y="0"/>
        <a:ext cx="5257524" cy="1575174"/>
      </dsp:txXfrm>
    </dsp:sp>
    <dsp:sp modelId="{889184AC-439A-4590-833A-88E7A2DEEF70}">
      <dsp:nvSpPr>
        <dsp:cNvPr id="0" name=""/>
        <dsp:cNvSpPr/>
      </dsp:nvSpPr>
      <dsp:spPr>
        <a:xfrm>
          <a:off x="157517" y="157517"/>
          <a:ext cx="1353760" cy="126013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 l="-18000" r="-18000"/>
          </a:stretch>
        </a:blipFill>
        <a:ln>
          <a:noFill/>
        </a:ln>
        <a:effectLst>
          <a:outerShdw blurRad="114300" dist="114300" dir="5400000" rotWithShape="0">
            <a:srgbClr val="000000">
              <a:alpha val="7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plastic">
          <a:bevelT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190BE399-4F56-493E-A006-04870877B556}">
      <dsp:nvSpPr>
        <dsp:cNvPr id="0" name=""/>
        <dsp:cNvSpPr/>
      </dsp:nvSpPr>
      <dsp:spPr>
        <a:xfrm>
          <a:off x="0" y="1720138"/>
          <a:ext cx="6768802" cy="15751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114300" dist="114300" dir="5400000" rotWithShape="0">
            <a:srgbClr val="000000">
              <a:alpha val="7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>
              <a:solidFill>
                <a:schemeClr val="tx2">
                  <a:lumMod val="75000"/>
                </a:schemeClr>
              </a:solidFill>
            </a:rPr>
            <a:t>Развитие с неполным превращением</a:t>
          </a:r>
          <a:endParaRPr lang="ru-RU" sz="35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1511277" y="1720138"/>
        <a:ext cx="5257524" cy="1575175"/>
      </dsp:txXfrm>
    </dsp:sp>
    <dsp:sp modelId="{EB93D216-52B7-488F-BB63-C2517A61FB0F}">
      <dsp:nvSpPr>
        <dsp:cNvPr id="0" name=""/>
        <dsp:cNvSpPr/>
      </dsp:nvSpPr>
      <dsp:spPr>
        <a:xfrm>
          <a:off x="0" y="1772229"/>
          <a:ext cx="1432264" cy="142941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 l="-16000" r="-16000"/>
          </a:stretch>
        </a:blipFill>
        <a:ln>
          <a:noFill/>
        </a:ln>
        <a:effectLst>
          <a:outerShdw blurRad="114300" dist="114300" dir="5400000" rotWithShape="0">
            <a:srgbClr val="000000">
              <a:alpha val="7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plastic">
          <a:bevelT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CC7B0107-F8FE-4456-BFD5-18641AB9C91A}">
      <dsp:nvSpPr>
        <dsp:cNvPr id="0" name=""/>
        <dsp:cNvSpPr/>
      </dsp:nvSpPr>
      <dsp:spPr>
        <a:xfrm>
          <a:off x="0" y="3465384"/>
          <a:ext cx="6768802" cy="15751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114300" dist="114300" dir="5400000" rotWithShape="0">
            <a:srgbClr val="000000">
              <a:alpha val="7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>
              <a:solidFill>
                <a:schemeClr val="tx2">
                  <a:lumMod val="75000"/>
                </a:schemeClr>
              </a:solidFill>
            </a:rPr>
            <a:t>Подумай и </a:t>
          </a:r>
          <a:r>
            <a:rPr lang="ru-RU" sz="3500" kern="1200" dirty="0" smtClean="0">
              <a:solidFill>
                <a:schemeClr val="tx2">
                  <a:lumMod val="75000"/>
                </a:schemeClr>
              </a:solidFill>
            </a:rPr>
            <a:t>ответь</a:t>
          </a:r>
          <a:endParaRPr lang="ru-RU" sz="3500" kern="1200" dirty="0">
            <a:solidFill>
              <a:schemeClr val="tx2">
                <a:lumMod val="75000"/>
              </a:schemeClr>
            </a:solidFill>
          </a:endParaRP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7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1511277" y="3465384"/>
        <a:ext cx="5257524" cy="1575174"/>
      </dsp:txXfrm>
    </dsp:sp>
    <dsp:sp modelId="{BCB30B73-7EBE-4B75-9316-07870A8BED03}">
      <dsp:nvSpPr>
        <dsp:cNvPr id="0" name=""/>
        <dsp:cNvSpPr/>
      </dsp:nvSpPr>
      <dsp:spPr>
        <a:xfrm>
          <a:off x="157517" y="3622902"/>
          <a:ext cx="1353760" cy="126013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 l="-14000" r="-14000"/>
          </a:stretch>
        </a:blipFill>
        <a:ln>
          <a:noFill/>
        </a:ln>
        <a:effectLst>
          <a:outerShdw blurRad="114300" dist="114300" dir="5400000" rotWithShape="0">
            <a:srgbClr val="000000">
              <a:alpha val="7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plastic">
          <a:bevelT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CE04FD0-6D55-43EA-908C-1F1935D8B29C}">
      <dsp:nvSpPr>
        <dsp:cNvPr id="0" name=""/>
        <dsp:cNvSpPr/>
      </dsp:nvSpPr>
      <dsp:spPr>
        <a:xfrm>
          <a:off x="2864072" y="101959"/>
          <a:ext cx="1625811" cy="16258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400" b="0" i="0" u="none" strike="noStrike" kern="1200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charset="0"/>
            </a:rPr>
            <a:t>личинка</a:t>
          </a:r>
        </a:p>
      </dsp:txBody>
      <dsp:txXfrm>
        <a:off x="2864072" y="101959"/>
        <a:ext cx="1625811" cy="1625811"/>
      </dsp:txXfrm>
    </dsp:sp>
    <dsp:sp modelId="{7F04DFD8-2F70-418B-876D-1BF0B0089A9B}">
      <dsp:nvSpPr>
        <dsp:cNvPr id="0" name=""/>
        <dsp:cNvSpPr/>
      </dsp:nvSpPr>
      <dsp:spPr>
        <a:xfrm>
          <a:off x="-35821" y="175673"/>
          <a:ext cx="4592001" cy="4592001"/>
        </a:xfrm>
        <a:prstGeom prst="circularArrow">
          <a:avLst>
            <a:gd name="adj1" fmla="val 6904"/>
            <a:gd name="adj2" fmla="val 465508"/>
            <a:gd name="adj3" fmla="val 548757"/>
            <a:gd name="adj4" fmla="val 20585735"/>
            <a:gd name="adj5" fmla="val 8055"/>
          </a:avLst>
        </a:prstGeom>
        <a:solidFill>
          <a:schemeClr val="bg1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316315-C325-48C8-A118-21FB77850E1B}">
      <dsp:nvSpPr>
        <dsp:cNvPr id="0" name=""/>
        <dsp:cNvSpPr/>
      </dsp:nvSpPr>
      <dsp:spPr>
        <a:xfrm>
          <a:off x="2864072" y="2863279"/>
          <a:ext cx="1625811" cy="16258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400" b="0" i="0" u="none" strike="noStrike" kern="1200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charset="0"/>
            </a:rPr>
            <a:t>куколка</a:t>
          </a:r>
        </a:p>
      </dsp:txBody>
      <dsp:txXfrm>
        <a:off x="2864072" y="2863279"/>
        <a:ext cx="1625811" cy="1625811"/>
      </dsp:txXfrm>
    </dsp:sp>
    <dsp:sp modelId="{24174D5F-1FEC-42A3-A377-2556A4384820}">
      <dsp:nvSpPr>
        <dsp:cNvPr id="0" name=""/>
        <dsp:cNvSpPr/>
      </dsp:nvSpPr>
      <dsp:spPr>
        <a:xfrm>
          <a:off x="36181" y="175673"/>
          <a:ext cx="4592001" cy="4592001"/>
        </a:xfrm>
        <a:prstGeom prst="circularArrow">
          <a:avLst>
            <a:gd name="adj1" fmla="val 6904"/>
            <a:gd name="adj2" fmla="val 465508"/>
            <a:gd name="adj3" fmla="val 5948757"/>
            <a:gd name="adj4" fmla="val 4385735"/>
            <a:gd name="adj5" fmla="val 8055"/>
          </a:avLst>
        </a:prstGeom>
        <a:solidFill>
          <a:schemeClr val="bg1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8CFED3-4098-416F-8006-666FC91B68F0}">
      <dsp:nvSpPr>
        <dsp:cNvPr id="0" name=""/>
        <dsp:cNvSpPr/>
      </dsp:nvSpPr>
      <dsp:spPr>
        <a:xfrm>
          <a:off x="102752" y="2863279"/>
          <a:ext cx="1625811" cy="16258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400" b="0" i="0" u="none" strike="noStrike" kern="1200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charset="0"/>
            </a:rPr>
            <a:t>Взрослое насекомое</a:t>
          </a:r>
        </a:p>
      </dsp:txBody>
      <dsp:txXfrm>
        <a:off x="102752" y="2863279"/>
        <a:ext cx="1625811" cy="1625811"/>
      </dsp:txXfrm>
    </dsp:sp>
    <dsp:sp modelId="{A44D0529-CEDA-4CD1-9697-CB614FA4B05E}">
      <dsp:nvSpPr>
        <dsp:cNvPr id="0" name=""/>
        <dsp:cNvSpPr/>
      </dsp:nvSpPr>
      <dsp:spPr>
        <a:xfrm>
          <a:off x="-107869" y="-256387"/>
          <a:ext cx="4592001" cy="4592001"/>
        </a:xfrm>
        <a:prstGeom prst="circularArrow">
          <a:avLst>
            <a:gd name="adj1" fmla="val 6904"/>
            <a:gd name="adj2" fmla="val 465508"/>
            <a:gd name="adj3" fmla="val 11348757"/>
            <a:gd name="adj4" fmla="val 9785735"/>
            <a:gd name="adj5" fmla="val 8055"/>
          </a:avLst>
        </a:prstGeom>
        <a:solidFill>
          <a:schemeClr val="bg1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18E4A9-FEF1-4656-9655-2F6FC80B178F}">
      <dsp:nvSpPr>
        <dsp:cNvPr id="0" name=""/>
        <dsp:cNvSpPr/>
      </dsp:nvSpPr>
      <dsp:spPr>
        <a:xfrm>
          <a:off x="102752" y="101959"/>
          <a:ext cx="1625811" cy="16258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400" b="0" i="0" u="none" strike="noStrike" kern="1200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charset="0"/>
            </a:rPr>
            <a:t>яйцо</a:t>
          </a:r>
        </a:p>
      </dsp:txBody>
      <dsp:txXfrm>
        <a:off x="102752" y="101959"/>
        <a:ext cx="1625811" cy="1625811"/>
      </dsp:txXfrm>
    </dsp:sp>
    <dsp:sp modelId="{1DF872E5-164C-43FC-AD41-E34E3F15D94F}">
      <dsp:nvSpPr>
        <dsp:cNvPr id="0" name=""/>
        <dsp:cNvSpPr/>
      </dsp:nvSpPr>
      <dsp:spPr>
        <a:xfrm>
          <a:off x="-35821" y="31668"/>
          <a:ext cx="4592001" cy="4592001"/>
        </a:xfrm>
        <a:prstGeom prst="circularArrow">
          <a:avLst>
            <a:gd name="adj1" fmla="val 6904"/>
            <a:gd name="adj2" fmla="val 465508"/>
            <a:gd name="adj3" fmla="val 16748757"/>
            <a:gd name="adj4" fmla="val 15185735"/>
            <a:gd name="adj5" fmla="val 8055"/>
          </a:avLst>
        </a:prstGeom>
        <a:solidFill>
          <a:schemeClr val="bg1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5B108B4-ED10-4DFF-9511-EDBB363DC868}">
      <dsp:nvSpPr>
        <dsp:cNvPr id="0" name=""/>
        <dsp:cNvSpPr/>
      </dsp:nvSpPr>
      <dsp:spPr>
        <a:xfrm>
          <a:off x="4594112" y="281952"/>
          <a:ext cx="1438973" cy="14389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400" b="0" i="0" u="none" strike="noStrike" kern="1200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charset="0"/>
            </a:rPr>
            <a:t>личинка</a:t>
          </a:r>
        </a:p>
      </dsp:txBody>
      <dsp:txXfrm>
        <a:off x="4594112" y="281952"/>
        <a:ext cx="1438973" cy="1438973"/>
      </dsp:txXfrm>
    </dsp:sp>
    <dsp:sp modelId="{026129EB-DA51-48EE-AA60-9033FCA8CFA9}">
      <dsp:nvSpPr>
        <dsp:cNvPr id="0" name=""/>
        <dsp:cNvSpPr/>
      </dsp:nvSpPr>
      <dsp:spPr>
        <a:xfrm>
          <a:off x="2519496" y="-288192"/>
          <a:ext cx="3400305" cy="3400305"/>
        </a:xfrm>
        <a:prstGeom prst="circularArrow">
          <a:avLst>
            <a:gd name="adj1" fmla="val 8252"/>
            <a:gd name="adj2" fmla="val 576435"/>
            <a:gd name="adj3" fmla="val 2531872"/>
            <a:gd name="adj4" fmla="val 52699"/>
            <a:gd name="adj5" fmla="val 9628"/>
          </a:avLst>
        </a:prstGeom>
        <a:solidFill>
          <a:schemeClr val="bg1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C0D8DC-FD77-4665-AEE8-4096B7157BE1}">
      <dsp:nvSpPr>
        <dsp:cNvPr id="0" name=""/>
        <dsp:cNvSpPr/>
      </dsp:nvSpPr>
      <dsp:spPr>
        <a:xfrm>
          <a:off x="3241176" y="2376206"/>
          <a:ext cx="1726609" cy="14389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400" b="0" i="0" u="none" strike="noStrike" kern="1200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charset="0"/>
            </a:rPr>
            <a:t>Взрослое насекомое</a:t>
          </a:r>
        </a:p>
      </dsp:txBody>
      <dsp:txXfrm>
        <a:off x="3241176" y="2376206"/>
        <a:ext cx="1726609" cy="1438973"/>
      </dsp:txXfrm>
    </dsp:sp>
    <dsp:sp modelId="{3C4033FB-8933-4328-A4CF-BEF2F056CFB2}">
      <dsp:nvSpPr>
        <dsp:cNvPr id="0" name=""/>
        <dsp:cNvSpPr/>
      </dsp:nvSpPr>
      <dsp:spPr>
        <a:xfrm>
          <a:off x="2303475" y="-432229"/>
          <a:ext cx="3400305" cy="3400305"/>
        </a:xfrm>
        <a:prstGeom prst="circularArrow">
          <a:avLst>
            <a:gd name="adj1" fmla="val 8252"/>
            <a:gd name="adj2" fmla="val 576435"/>
            <a:gd name="adj3" fmla="val 10170866"/>
            <a:gd name="adj4" fmla="val 7691692"/>
            <a:gd name="adj5" fmla="val 9628"/>
          </a:avLst>
        </a:prstGeom>
        <a:solidFill>
          <a:schemeClr val="bg1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77D8F8-46C5-435D-A8E0-3B97A07AA712}">
      <dsp:nvSpPr>
        <dsp:cNvPr id="0" name=""/>
        <dsp:cNvSpPr/>
      </dsp:nvSpPr>
      <dsp:spPr>
        <a:xfrm>
          <a:off x="2175875" y="281952"/>
          <a:ext cx="1438973" cy="14389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400" b="0" i="0" u="none" strike="noStrike" kern="1200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charset="0"/>
            </a:rPr>
            <a:t>яйцо</a:t>
          </a:r>
        </a:p>
      </dsp:txBody>
      <dsp:txXfrm>
        <a:off x="2175875" y="281952"/>
        <a:ext cx="1438973" cy="1438973"/>
      </dsp:txXfrm>
    </dsp:sp>
    <dsp:sp modelId="{A8571227-BE9C-4BA9-8E24-E56C652B0898}">
      <dsp:nvSpPr>
        <dsp:cNvPr id="0" name=""/>
        <dsp:cNvSpPr/>
      </dsp:nvSpPr>
      <dsp:spPr>
        <a:xfrm>
          <a:off x="2447512" y="-186"/>
          <a:ext cx="3400305" cy="3400305"/>
        </a:xfrm>
        <a:prstGeom prst="circularArrow">
          <a:avLst>
            <a:gd name="adj1" fmla="val 8252"/>
            <a:gd name="adj2" fmla="val 576435"/>
            <a:gd name="adj3" fmla="val 16855360"/>
            <a:gd name="adj4" fmla="val 14968205"/>
            <a:gd name="adj5" fmla="val 9628"/>
          </a:avLst>
        </a:prstGeom>
        <a:solidFill>
          <a:schemeClr val="bg1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99790CD-5851-488F-B707-C83F0261DE35}" type="datetimeFigureOut">
              <a:rPr lang="ru-RU"/>
              <a:pPr>
                <a:defRPr/>
              </a:pPr>
              <a:t>12.05.2014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E6C533C-B9C9-43B9-8762-D9BBA997B3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482033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769272B-0FD2-48EB-85DC-D6C47975F36D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7B8B2-98AA-498F-B982-21052B8AD6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979FD8-2EA4-4106-9AF8-59C5CFDA52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5CEEB-931C-4836-A98C-49291EFB12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880700-266C-43F6-8BFA-BC69337604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Дата 7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4CD8B4-91A0-472E-866A-147F7B912E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EA224A-9107-4E03-B63E-BC507C26DC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66C45-9BDB-41E2-A8D4-8DADC1E67E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874B9A-C632-4BAE-A5B4-87F4184B7B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63E90-3A11-4293-A02C-BBE76C42E1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C0CEA8-D14D-4D55-ADD7-7749DD454C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FA154-31EF-43D7-9AA8-048A30A785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167211-E15C-47E8-83CD-FE19A5AFA4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4718050" y="993775"/>
            <a:ext cx="1847850" cy="1530350"/>
            <a:chOff x="4718762" y="993075"/>
            <a:chExt cx="1847138" cy="1530439"/>
          </a:xfrm>
        </p:grpSpPr>
        <p:sp>
          <p:nvSpPr>
            <p:cNvPr id="6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 rtlCol="0">
            <a:normAutofit/>
          </a:bodyPr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14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01A9F-F350-434E-8983-5FC83747F1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34"/>
          <p:cNvGrpSpPr>
            <a:grpSpLocks/>
          </p:cNvGrpSpPr>
          <p:nvPr/>
        </p:nvGrpSpPr>
        <p:grpSpPr bwMode="auto">
          <a:xfrm>
            <a:off x="0" y="0"/>
            <a:ext cx="9251950" cy="6858000"/>
            <a:chOff x="-9" y="-16"/>
            <a:chExt cx="9252346" cy="6858038"/>
          </a:xfrm>
        </p:grpSpPr>
        <p:grpSp>
          <p:nvGrpSpPr>
            <p:cNvPr id="1032" name="Group 638"/>
            <p:cNvGrpSpPr>
              <a:grpSpLocks/>
            </p:cNvGrpSpPr>
            <p:nvPr/>
          </p:nvGrpSpPr>
          <p:grpSpPr bwMode="auto"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</p:grpSp>
        <p:grpSp>
          <p:nvGrpSpPr>
            <p:cNvPr id="1033" name="Group 669"/>
            <p:cNvGrpSpPr>
              <a:grpSpLocks/>
            </p:cNvGrpSpPr>
            <p:nvPr/>
          </p:nvGrpSpPr>
          <p:grpSpPr bwMode="auto"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318" y="3703642"/>
                <a:ext cx="1588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defTabSz="457200"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</p:grpSp>
        <p:grpSp>
          <p:nvGrpSpPr>
            <p:cNvPr id="1034" name="Group 715"/>
            <p:cNvGrpSpPr>
              <a:grpSpLocks/>
            </p:cNvGrpSpPr>
            <p:nvPr/>
          </p:nvGrpSpPr>
          <p:grpSpPr bwMode="auto"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/>
                <a:lstStyle/>
                <a:p>
                  <a:pPr defTabSz="457200"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/>
                <a:lstStyle/>
                <a:p>
                  <a:pPr defTabSz="457200"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pPr defTabSz="457200"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pPr defTabSz="457200"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pPr defTabSz="457200"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</p:grp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009650" y="676275"/>
            <a:ext cx="71247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09650" y="1806575"/>
            <a:ext cx="7124700" cy="405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13" y="59515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1100" y="5951538"/>
            <a:ext cx="5256213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3088" y="5951538"/>
            <a:ext cx="60801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FECBE38F-B581-4630-BFA7-42B9111181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5" r:id="rId2"/>
    <p:sldLayoutId id="2147483724" r:id="rId3"/>
    <p:sldLayoutId id="2147483723" r:id="rId4"/>
    <p:sldLayoutId id="2147483722" r:id="rId5"/>
    <p:sldLayoutId id="2147483721" r:id="rId6"/>
    <p:sldLayoutId id="2147483720" r:id="rId7"/>
    <p:sldLayoutId id="2147483719" r:id="rId8"/>
    <p:sldLayoutId id="2147483727" r:id="rId9"/>
    <p:sldLayoutId id="2147483718" r:id="rId10"/>
    <p:sldLayoutId id="2147483717" r:id="rId11"/>
    <p:sldLayoutId id="2147483728" r:id="rId12"/>
    <p:sldLayoutId id="2147483729" r:id="rId13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rgbClr val="404040"/>
          </a:solidFill>
          <a:latin typeface="+mj-lt"/>
          <a:ea typeface="Trebuchet MS" pitchFamily="34" charset="0"/>
          <a:cs typeface="Trebuchet M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  <a:ea typeface="Trebuchet MS" pitchFamily="34" charset="0"/>
          <a:cs typeface="Trebuchet MS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  <a:ea typeface="Trebuchet MS" pitchFamily="34" charset="0"/>
          <a:cs typeface="Trebuchet MS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  <a:ea typeface="Trebuchet MS" pitchFamily="34" charset="0"/>
          <a:cs typeface="Trebuchet MS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  <a:ea typeface="Trebuchet MS" pitchFamily="34" charset="0"/>
          <a:cs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3200"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slide" Target="slide2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4" Type="http://schemas.openxmlformats.org/officeDocument/2006/relationships/slide" Target="slid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9.png"/><Relationship Id="rId2" Type="http://schemas.openxmlformats.org/officeDocument/2006/relationships/video" Target="NULL" TargetMode="External"/><Relationship Id="rId1" Type="http://schemas.openxmlformats.org/officeDocument/2006/relationships/audio" Target="file:///\\Server\User\Grp2\&#1047;&#1091;&#1090;&#1082;&#1080;&#1089;%20&#1045;&#1042;\&#1074;&#1099;&#1087;&#1091;&#1089;&#1082;&#1085;&#1072;&#1103;%20&#1088;&#1072;&#1073;&#1086;&#1090;&#1072;1\&#1050;&#1086;&#1084;&#1072;&#1088;.wav" TargetMode="External"/><Relationship Id="rId6" Type="http://schemas.openxmlformats.org/officeDocument/2006/relationships/image" Target="../media/image28.jpeg"/><Relationship Id="rId5" Type="http://schemas.openxmlformats.org/officeDocument/2006/relationships/audio" Target="../media/audio1.wav"/><Relationship Id="rId10" Type="http://schemas.openxmlformats.org/officeDocument/2006/relationships/image" Target="../media/image30.png"/><Relationship Id="rId4" Type="http://schemas.openxmlformats.org/officeDocument/2006/relationships/image" Target="../media/image27.jpeg"/><Relationship Id="rId9" Type="http://schemas.microsoft.com/office/2007/relationships/media" Target="../media/media1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3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3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4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5" Type="http://schemas.openxmlformats.org/officeDocument/2006/relationships/slide" Target="slide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slide" Target="slide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71599" y="980728"/>
            <a:ext cx="7344817" cy="5544616"/>
          </a:xfrm>
        </p:spPr>
        <p:txBody>
          <a:bodyPr/>
          <a:lstStyle/>
          <a:p>
            <a:pPr algn="ctr"/>
            <a:r>
              <a:rPr lang="ru-RU" sz="8000" b="1" i="1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  <a:ea typeface="Batang" pitchFamily="18" charset="-127"/>
              </a:rPr>
              <a:t>Развитие с полным и неполным превращением</a:t>
            </a:r>
            <a:endParaRPr lang="ru-RU" sz="8000" b="1" i="1" dirty="0" smtClean="0">
              <a:solidFill>
                <a:schemeClr val="tx2">
                  <a:lumMod val="75000"/>
                </a:schemeClr>
              </a:solidFill>
              <a:latin typeface="Book Antiqua" pitchFamily="18" charset="0"/>
              <a:ea typeface="Batang" pitchFamily="18" charset="-127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62" name="Picture 2" descr="http://bater.ru/ekb/images/stories/eks/1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6265" y="476672"/>
            <a:ext cx="8552835" cy="56886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://fs1.ucheba-legko.ru/images/1793393b2c2fce73ef5f3f6e7e7ace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052736"/>
            <a:ext cx="7552056" cy="5040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://s.pikabu.ru/images/big_size_comm/2011-12_4/132437857212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0"/>
            <a:ext cx="750366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www.radostmoya.ru/uploads/images/uresponses/metamorfozu_lyagushk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5" y="1628800"/>
            <a:ext cx="8910128" cy="5221752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09650" y="116633"/>
            <a:ext cx="7124700" cy="1483568"/>
          </a:xfrm>
        </p:spPr>
        <p:txBody>
          <a:bodyPr/>
          <a:lstStyle/>
          <a:p>
            <a:pPr algn="ctr"/>
            <a:r>
              <a:rPr lang="ru-RU" sz="4400" b="1" i="1" dirty="0" smtClean="0">
                <a:latin typeface="Book Antiqua" pitchFamily="18" charset="0"/>
              </a:rPr>
              <a:t>Развитие земноводных (лягушка)</a:t>
            </a:r>
            <a:endParaRPr lang="ru-RU" sz="4400" b="1" i="1" dirty="0"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://vokon.ru/tw_files2/urls_1575/3/d-2418/img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8304328" cy="62379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476250"/>
            <a:ext cx="8229600" cy="1371600"/>
          </a:xfrm>
        </p:spPr>
        <p:txBody>
          <a:bodyPr/>
          <a:lstStyle/>
          <a:p>
            <a:pPr algn="ctr" eaLnBrk="1" hangingPunct="1"/>
            <a:r>
              <a:rPr lang="ru-RU" sz="5400" b="1" i="1" dirty="0" smtClean="0">
                <a:solidFill>
                  <a:srgbClr val="4D6222"/>
                </a:solidFill>
                <a:latin typeface="Book Antiqua" pitchFamily="18" charset="0"/>
              </a:rPr>
              <a:t>Развитие с неполным превращением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00113" y="2060575"/>
            <a:ext cx="3600450" cy="3968750"/>
          </a:xfrm>
        </p:spPr>
        <p:txBody>
          <a:bodyPr/>
          <a:lstStyle/>
          <a:p>
            <a:pPr eaLnBrk="1" hangingPunct="1">
              <a:buClr>
                <a:schemeClr val="tx2">
                  <a:lumMod val="75000"/>
                </a:schemeClr>
              </a:buClr>
              <a:defRPr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Яйцо</a:t>
            </a:r>
          </a:p>
          <a:p>
            <a:pPr eaLnBrk="1" hangingPunct="1">
              <a:buClr>
                <a:schemeClr val="tx2">
                  <a:lumMod val="75000"/>
                </a:schemeClr>
              </a:buClr>
              <a:defRPr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Личинка</a:t>
            </a:r>
          </a:p>
          <a:p>
            <a:pPr eaLnBrk="1" hangingPunct="1">
              <a:buClr>
                <a:schemeClr val="tx2">
                  <a:lumMod val="75000"/>
                </a:schemeClr>
              </a:buClr>
              <a:defRPr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Взрослое насекомое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4524" t="9868" r="4567" b="7655"/>
          <a:stretch/>
        </p:blipFill>
        <p:spPr>
          <a:xfrm>
            <a:off x="4643438" y="2565400"/>
            <a:ext cx="3671887" cy="250825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Выгнутая вправо стрелка 4">
            <a:hlinkClick r:id="rId3" action="ppaction://hlinksldjump" tooltip="Главная страница"/>
          </p:cNvPr>
          <p:cNvSpPr/>
          <p:nvPr/>
        </p:nvSpPr>
        <p:spPr>
          <a:xfrm>
            <a:off x="8101013" y="5834063"/>
            <a:ext cx="719137" cy="8636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4000" smtClean="0">
                <a:solidFill>
                  <a:srgbClr val="4D6222"/>
                </a:solidFill>
              </a:rPr>
              <a:t>Развитие с неполным превращением</a:t>
            </a:r>
          </a:p>
        </p:txBody>
      </p:sp>
      <p:graphicFrame>
        <p:nvGraphicFramePr>
          <p:cNvPr id="2" name="Схема 1"/>
          <p:cNvGraphicFramePr/>
          <p:nvPr/>
        </p:nvGraphicFramePr>
        <p:xfrm>
          <a:off x="468313" y="2205038"/>
          <a:ext cx="8208962" cy="3816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Стрелка вверх 4"/>
          <p:cNvSpPr/>
          <p:nvPr/>
        </p:nvSpPr>
        <p:spPr>
          <a:xfrm rot="18886722">
            <a:off x="3741546" y="3260198"/>
            <a:ext cx="360040" cy="1032164"/>
          </a:xfrm>
          <a:prstGeom prst="upArrow">
            <a:avLst/>
          </a:prstGeom>
          <a:gradFill>
            <a:gsLst>
              <a:gs pos="24000">
                <a:schemeClr val="tx2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Выгнутая вправо стрелка 5">
            <a:hlinkClick r:id="rId7" action="ppaction://hlinksldjump" tooltip="Главная страница"/>
          </p:cNvPr>
          <p:cNvSpPr/>
          <p:nvPr/>
        </p:nvSpPr>
        <p:spPr>
          <a:xfrm>
            <a:off x="8101013" y="5805488"/>
            <a:ext cx="719137" cy="8636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639 -0.00925 C -0.00886 -0.09814 0.05208 -0.15416 0.1092 -0.13402 C 0.16666 -0.11365 0.19861 -0.02523 0.18125 0.06343 C 0.16371 0.15232 0.10295 0.20834 0.04566 0.1882 C -0.01163 0.16783 -0.04375 0.0794 -0.02639 -0.00925 Z " pathEditMode="relative" rAng="-4513121" ptsTypes="fffff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82" y="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://xreferat.ru/image/10/1304735338_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96752"/>
            <a:ext cx="8568952" cy="5021807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09650" y="116632"/>
            <a:ext cx="7522790" cy="1728193"/>
          </a:xfrm>
        </p:spPr>
        <p:txBody>
          <a:bodyPr/>
          <a:lstStyle/>
          <a:p>
            <a:pPr algn="ctr"/>
            <a:r>
              <a:rPr lang="ru-RU" sz="4800" b="1" i="1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Развитие с неполным превращением</a:t>
            </a:r>
            <a:endParaRPr lang="ru-RU" sz="4800" b="1" i="1" dirty="0">
              <a:solidFill>
                <a:schemeClr val="tx2">
                  <a:lumMod val="75000"/>
                </a:schemeClr>
              </a:solidFill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img0.liveinternet.ru/images/attach/c/6/89/542/89542716_4979214_0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581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650" y="676275"/>
            <a:ext cx="7124700" cy="3400797"/>
          </a:xfrm>
        </p:spPr>
        <p:txBody>
          <a:bodyPr/>
          <a:lstStyle/>
          <a:p>
            <a:pPr algn="ctr"/>
            <a:r>
              <a:rPr lang="ru-RU" sz="7200" b="1" i="1" dirty="0" smtClean="0">
                <a:latin typeface="Book Antiqua" pitchFamily="18" charset="0"/>
              </a:rPr>
              <a:t>Ответьте на вопросы</a:t>
            </a:r>
            <a:endParaRPr lang="ru-RU" sz="7200" b="1" i="1" dirty="0"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2609381208"/>
              </p:ext>
            </p:extLst>
          </p:nvPr>
        </p:nvGraphicFramePr>
        <p:xfrm>
          <a:off x="971550" y="1268760"/>
          <a:ext cx="6768802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971550" y="476250"/>
            <a:ext cx="7007225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i="1" dirty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Типы развития </a:t>
            </a:r>
            <a:r>
              <a:rPr lang="ru-RU" sz="4000" b="1" i="1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организмов</a:t>
            </a:r>
            <a:endParaRPr lang="ru-RU" sz="4000" b="1" i="1" dirty="0">
              <a:solidFill>
                <a:schemeClr val="tx2">
                  <a:lumMod val="75000"/>
                </a:schemeClr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4"/>
          <p:cNvSpPr>
            <a:spLocks noGrp="1" noChangeArrowheads="1"/>
          </p:cNvSpPr>
          <p:nvPr>
            <p:ph type="title"/>
          </p:nvPr>
        </p:nvSpPr>
        <p:spPr>
          <a:xfrm>
            <a:off x="395288" y="476250"/>
            <a:ext cx="8229600" cy="1371600"/>
          </a:xfrm>
        </p:spPr>
        <p:txBody>
          <a:bodyPr/>
          <a:lstStyle/>
          <a:p>
            <a:pPr algn="ctr" eaLnBrk="1" hangingPunct="1"/>
            <a:r>
              <a:rPr lang="ru-RU" sz="4000" smtClean="0">
                <a:solidFill>
                  <a:srgbClr val="4D6222"/>
                </a:solidFill>
              </a:rPr>
              <a:t>Кто трижды родится, прежде чем стать взрослым?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11560" y="2636912"/>
            <a:ext cx="3471862" cy="2428875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041900" y="2635250"/>
            <a:ext cx="3457575" cy="2449513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Выгнутая вправо стрелка 4">
            <a:hlinkClick r:id="rId4" action="ppaction://hlinksldjump" tooltip="Главная страница"/>
          </p:cNvPr>
          <p:cNvSpPr/>
          <p:nvPr/>
        </p:nvSpPr>
        <p:spPr>
          <a:xfrm>
            <a:off x="8101013" y="5805488"/>
            <a:ext cx="719137" cy="8636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4"/>
          <p:cNvSpPr>
            <a:spLocks noGrp="1" noChangeArrowheads="1"/>
          </p:cNvSpPr>
          <p:nvPr>
            <p:ph type="title"/>
          </p:nvPr>
        </p:nvSpPr>
        <p:spPr>
          <a:xfrm>
            <a:off x="971550" y="333375"/>
            <a:ext cx="6913563" cy="1150938"/>
          </a:xfrm>
        </p:spPr>
        <p:txBody>
          <a:bodyPr/>
          <a:lstStyle/>
          <a:p>
            <a:pPr algn="ctr" eaLnBrk="1" hangingPunct="1"/>
            <a:r>
              <a:rPr lang="ru-RU" sz="4000" smtClean="0">
                <a:solidFill>
                  <a:srgbClr val="4D6222"/>
                </a:solidFill>
              </a:rPr>
              <a:t>Какой тип развития у майского жука?</a:t>
            </a: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76313" y="1988840"/>
            <a:ext cx="7124700" cy="4027488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Выгнутая вправо стрелка 3">
            <a:hlinkClick r:id="rId3" action="ppaction://hlinksldjump" tooltip="Главная страница"/>
          </p:cNvPr>
          <p:cNvSpPr/>
          <p:nvPr/>
        </p:nvSpPr>
        <p:spPr>
          <a:xfrm>
            <a:off x="8101013" y="5805488"/>
            <a:ext cx="719137" cy="8636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725006" y="2528887"/>
            <a:ext cx="3810000" cy="3095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387" name="TextBox 3"/>
          <p:cNvSpPr txBox="1">
            <a:spLocks noChangeArrowheads="1"/>
          </p:cNvSpPr>
          <p:nvPr/>
        </p:nvSpPr>
        <p:spPr bwMode="auto">
          <a:xfrm>
            <a:off x="1042988" y="427038"/>
            <a:ext cx="6121400" cy="19383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</a:rPr>
              <a:t>Достаточно ли обработать кошку, чтобы избавить её от блох?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68313" y="2636838"/>
            <a:ext cx="3771900" cy="2336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Выгнутая вправо стрелка 4">
            <a:hlinkClick r:id="rId4" action="ppaction://hlinksldjump" tooltip="Главная страница"/>
          </p:cNvPr>
          <p:cNvSpPr/>
          <p:nvPr/>
        </p:nvSpPr>
        <p:spPr>
          <a:xfrm>
            <a:off x="7986713" y="5876925"/>
            <a:ext cx="720725" cy="86518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882900" y="3030538"/>
            <a:ext cx="4975225" cy="3500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411" name="TextBox 4"/>
          <p:cNvSpPr txBox="1">
            <a:spLocks noChangeArrowheads="1"/>
          </p:cNvSpPr>
          <p:nvPr/>
        </p:nvSpPr>
        <p:spPr bwMode="auto">
          <a:xfrm>
            <a:off x="3897313" y="476250"/>
            <a:ext cx="3960812" cy="255428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</a:rPr>
              <a:t>Почему так много комаров во влажных местах?</a:t>
            </a:r>
          </a:p>
        </p:txBody>
      </p:sp>
      <p:pic>
        <p:nvPicPr>
          <p:cNvPr id="4" name="Рисунок 3">
            <a:hlinkClick r:id="" action="ppaction://noaction">
              <a:snd r:embed="rId5" name="Комар.wav"/>
            </a:hlinkClick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55650" y="476250"/>
            <a:ext cx="2987675" cy="22367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25" name="Комар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8313" y="63087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Выгнутая вправо стрелка 5">
            <a:hlinkClick r:id="rId8" action="ppaction://hlinksldjump" tooltip="Главная страница"/>
          </p:cNvPr>
          <p:cNvSpPr/>
          <p:nvPr/>
        </p:nvSpPr>
        <p:spPr>
          <a:xfrm>
            <a:off x="8101013" y="5805488"/>
            <a:ext cx="719137" cy="8636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2" name="Комар.wa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xmlns="" r:embed="rId9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442644" y="6237288"/>
            <a:ext cx="376237" cy="3762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7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17" fill="hold"/>
                                        <p:tgtEl>
                                          <p:spTgt spid="307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2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2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701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1"/>
          <p:cNvSpPr txBox="1">
            <a:spLocks noChangeArrowheads="1"/>
          </p:cNvSpPr>
          <p:nvPr/>
        </p:nvSpPr>
        <p:spPr bwMode="auto">
          <a:xfrm>
            <a:off x="1838325" y="379413"/>
            <a:ext cx="5327650" cy="25542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</a:rPr>
              <a:t>Назовите отличия личинки стрекозы от взрослого насекомого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b="7725"/>
          <a:stretch/>
        </p:blipFill>
        <p:spPr>
          <a:xfrm>
            <a:off x="3355975" y="3897313"/>
            <a:ext cx="2374900" cy="2525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1983" t="4245" r="16335" b="13884"/>
          <a:stretch/>
        </p:blipFill>
        <p:spPr>
          <a:xfrm>
            <a:off x="468313" y="2773363"/>
            <a:ext cx="2290762" cy="25828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6731" r="5454"/>
          <a:stretch/>
        </p:blipFill>
        <p:spPr>
          <a:xfrm>
            <a:off x="6300788" y="2773363"/>
            <a:ext cx="2466975" cy="2559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Выгнутая вправо стрелка 5">
            <a:hlinkClick r:id="rId5" action="ppaction://hlinksldjump" tooltip="Главная страница"/>
          </p:cNvPr>
          <p:cNvSpPr/>
          <p:nvPr/>
        </p:nvSpPr>
        <p:spPr>
          <a:xfrm>
            <a:off x="7956550" y="5805488"/>
            <a:ext cx="719138" cy="8636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Box 2"/>
          <p:cNvSpPr txBox="1">
            <a:spLocks noChangeArrowheads="1"/>
          </p:cNvSpPr>
          <p:nvPr/>
        </p:nvSpPr>
        <p:spPr bwMode="auto">
          <a:xfrm>
            <a:off x="373063" y="1144588"/>
            <a:ext cx="8302625" cy="15700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Они ничего не едят, у них нет ротовых органов, вместо желудка – пузырь, заполненный воздухом, ведь живут они только один день, который личинка ждёт долгих три года, за которые линяет 23 раза </a:t>
            </a:r>
          </a:p>
        </p:txBody>
      </p:sp>
      <p:sp>
        <p:nvSpPr>
          <p:cNvPr id="32770" name="TextBox 1"/>
          <p:cNvSpPr txBox="1">
            <a:spLocks noChangeArrowheads="1"/>
          </p:cNvSpPr>
          <p:nvPr/>
        </p:nvSpPr>
        <p:spPr bwMode="auto">
          <a:xfrm>
            <a:off x="549275" y="687388"/>
            <a:ext cx="81375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13746" t="5718" r="4573" b="9596"/>
          <a:stretch/>
        </p:blipFill>
        <p:spPr>
          <a:xfrm>
            <a:off x="5430838" y="2441575"/>
            <a:ext cx="2590800" cy="18145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1" t="-1" r="-4797" b="-1"/>
          <a:stretch/>
        </p:blipFill>
        <p:spPr>
          <a:xfrm>
            <a:off x="373063" y="2886075"/>
            <a:ext cx="4670425" cy="3567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510213" y="4640263"/>
            <a:ext cx="2590800" cy="17986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382588" y="401638"/>
            <a:ext cx="705802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dirty="0">
                <a:solidFill>
                  <a:schemeClr val="tx2">
                    <a:lumMod val="75000"/>
                  </a:schemeClr>
                </a:solidFill>
              </a:rPr>
              <a:t>Кто они</a:t>
            </a:r>
            <a:r>
              <a:rPr lang="en-US" sz="4000" dirty="0">
                <a:solidFill>
                  <a:schemeClr val="tx2">
                    <a:lumMod val="75000"/>
                  </a:schemeClr>
                </a:solidFill>
              </a:rPr>
              <a:t>?</a:t>
            </a:r>
            <a:endParaRPr lang="ru-RU" sz="4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Выгнутая вправо стрелка 8">
            <a:hlinkClick r:id="rId5" action="ppaction://hlinksldjump" tooltip="Главная страница"/>
          </p:cNvPr>
          <p:cNvSpPr/>
          <p:nvPr/>
        </p:nvSpPr>
        <p:spPr>
          <a:xfrm>
            <a:off x="8315325" y="5589588"/>
            <a:ext cx="720725" cy="8636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55650" y="2708275"/>
            <a:ext cx="3294063" cy="24717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305425" y="2708275"/>
            <a:ext cx="3294063" cy="24717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532" name="TextBox 3"/>
          <p:cNvSpPr txBox="1">
            <a:spLocks noChangeArrowheads="1"/>
          </p:cNvSpPr>
          <p:nvPr/>
        </p:nvSpPr>
        <p:spPr bwMode="auto">
          <a:xfrm>
            <a:off x="1042988" y="981075"/>
            <a:ext cx="6696075" cy="7080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</a:rPr>
              <a:t>Как зимуют бабочки?</a:t>
            </a:r>
          </a:p>
        </p:txBody>
      </p:sp>
      <p:sp>
        <p:nvSpPr>
          <p:cNvPr id="5" name="Выгнутая вправо стрелка 4">
            <a:hlinkClick r:id="rId4" action="ppaction://hlinksldjump" tooltip="Главная страница"/>
          </p:cNvPr>
          <p:cNvSpPr/>
          <p:nvPr/>
        </p:nvSpPr>
        <p:spPr>
          <a:xfrm>
            <a:off x="8101013" y="5805488"/>
            <a:ext cx="719137" cy="8636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1"/>
          <p:cNvSpPr txBox="1">
            <a:spLocks noChangeArrowheads="1"/>
          </p:cNvSpPr>
          <p:nvPr/>
        </p:nvSpPr>
        <p:spPr bwMode="auto">
          <a:xfrm>
            <a:off x="1258888" y="388938"/>
            <a:ext cx="6048375" cy="13223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</a:rPr>
              <a:t>Чьи куколки перед вами?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27778" t="6679" r="27778" b="6760"/>
          <a:stretch/>
        </p:blipFill>
        <p:spPr>
          <a:xfrm>
            <a:off x="3638550" y="3652838"/>
            <a:ext cx="2286000" cy="2968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87375" y="2205038"/>
            <a:ext cx="2719388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110288" y="2279650"/>
            <a:ext cx="2741612" cy="1903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Выгнутая вправо стрелка 6">
            <a:hlinkClick r:id="rId5" action="ppaction://hlinksldjump" tooltip="Главная страница"/>
          </p:cNvPr>
          <p:cNvSpPr/>
          <p:nvPr/>
        </p:nvSpPr>
        <p:spPr>
          <a:xfrm>
            <a:off x="8101013" y="5805488"/>
            <a:ext cx="719137" cy="8636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755650" y="404813"/>
            <a:ext cx="7993063" cy="19383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</a:rPr>
              <a:t>Какие преимущества имеет развитие с полным превращением</a:t>
            </a:r>
            <a:r>
              <a:rPr lang="ru-RU" sz="3600" dirty="0" smtClean="0"/>
              <a:t>?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9646" t="6923" r="10773" b="9197"/>
          <a:stretch/>
        </p:blipFill>
        <p:spPr>
          <a:xfrm>
            <a:off x="5545138" y="2787650"/>
            <a:ext cx="2851150" cy="2425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00113" y="2781300"/>
            <a:ext cx="2852737" cy="2432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Выгнутая вправо стрелка 5">
            <a:hlinkClick r:id="rId4" action="ppaction://hlinksldjump" tooltip="Главная страница"/>
          </p:cNvPr>
          <p:cNvSpPr/>
          <p:nvPr/>
        </p:nvSpPr>
        <p:spPr>
          <a:xfrm>
            <a:off x="8101013" y="5805488"/>
            <a:ext cx="719137" cy="8636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6000" b="1" i="1" dirty="0" smtClean="0">
                <a:solidFill>
                  <a:srgbClr val="4D6222"/>
                </a:solidFill>
                <a:latin typeface="Book Antiqua" pitchFamily="18" charset="0"/>
              </a:rPr>
              <a:t>Развитие с полным превращением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Clr>
                <a:schemeClr val="tx2">
                  <a:lumMod val="75000"/>
                </a:schemeClr>
              </a:buClr>
              <a:defRPr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Яйцо</a:t>
            </a:r>
          </a:p>
          <a:p>
            <a:pPr eaLnBrk="1" hangingPunct="1">
              <a:buClr>
                <a:schemeClr val="tx2">
                  <a:lumMod val="75000"/>
                </a:schemeClr>
              </a:buClr>
              <a:defRPr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Личинка</a:t>
            </a:r>
          </a:p>
          <a:p>
            <a:pPr eaLnBrk="1" hangingPunct="1">
              <a:buClr>
                <a:schemeClr val="tx2">
                  <a:lumMod val="75000"/>
                </a:schemeClr>
              </a:buClr>
              <a:defRPr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Куколка</a:t>
            </a:r>
          </a:p>
          <a:p>
            <a:pPr eaLnBrk="1" hangingPunct="1">
              <a:buClr>
                <a:schemeClr val="tx2">
                  <a:lumMod val="75000"/>
                </a:schemeClr>
              </a:buClr>
              <a:defRPr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Взрослое насекомое</a:t>
            </a:r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quarter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203575" y="2338388"/>
            <a:ext cx="2333625" cy="186690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2774" name="Picture 6" descr="1"/>
          <p:cNvPicPr>
            <a:picLocks noGrp="1" noChangeAspect="1" noChangeArrowheads="1"/>
          </p:cNvPicPr>
          <p:nvPr>
            <p:ph sz="quarter" idx="3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6422" r="5660"/>
          <a:stretch/>
        </p:blipFill>
        <p:spPr>
          <a:xfrm>
            <a:off x="5080000" y="4652963"/>
            <a:ext cx="2452688" cy="186690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6324" t="2673" r="6483" b="11819"/>
          <a:stretch/>
        </p:blipFill>
        <p:spPr>
          <a:xfrm>
            <a:off x="6588125" y="1989138"/>
            <a:ext cx="1889125" cy="2216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Выгнутая вправо стрелка 3">
            <a:hlinkClick r:id="rId5" action="ppaction://hlinksldjump" tooltip="Главная страница"/>
          </p:cNvPr>
          <p:cNvSpPr/>
          <p:nvPr/>
        </p:nvSpPr>
        <p:spPr>
          <a:xfrm>
            <a:off x="8101013" y="5805488"/>
            <a:ext cx="719137" cy="8636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Выгнутая вправо стрелка 7">
            <a:hlinkClick r:id="rId5" action="ppaction://hlinksldjump" tooltip="Главная страница"/>
          </p:cNvPr>
          <p:cNvSpPr/>
          <p:nvPr/>
        </p:nvSpPr>
        <p:spPr>
          <a:xfrm>
            <a:off x="8088313" y="5805488"/>
            <a:ext cx="720725" cy="8636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35000">
              <a:schemeClr val="bg2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bg2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439863"/>
          </a:xfrm>
        </p:spPr>
        <p:txBody>
          <a:bodyPr/>
          <a:lstStyle/>
          <a:p>
            <a:pPr algn="ctr" eaLnBrk="1" hangingPunct="1"/>
            <a:r>
              <a:rPr lang="ru-RU" sz="4000" smtClean="0">
                <a:solidFill>
                  <a:srgbClr val="4D6222"/>
                </a:solidFill>
              </a:rPr>
              <a:t>Развитие с полным превращением</a:t>
            </a:r>
          </a:p>
        </p:txBody>
      </p:sp>
      <p:graphicFrame>
        <p:nvGraphicFramePr>
          <p:cNvPr id="4" name="Схема 3"/>
          <p:cNvGraphicFramePr/>
          <p:nvPr/>
        </p:nvGraphicFramePr>
        <p:xfrm>
          <a:off x="2123728" y="1628800"/>
          <a:ext cx="4592637" cy="4591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3" name="Прямая со стрелкой 2"/>
          <p:cNvCxnSpPr/>
          <p:nvPr/>
        </p:nvCxnSpPr>
        <p:spPr>
          <a:xfrm>
            <a:off x="2684463" y="4076700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Стрелка вправо 1"/>
          <p:cNvSpPr/>
          <p:nvPr/>
        </p:nvSpPr>
        <p:spPr>
          <a:xfrm rot="14853324">
            <a:off x="2634847" y="3046920"/>
            <a:ext cx="1152128" cy="396044"/>
          </a:xfrm>
          <a:prstGeom prst="rightArrow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tx2">
                <a:lumMod val="75000"/>
              </a:schemeClr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50800" dir="5400000" algn="ctr" rotWithShape="0">
              <a:srgbClr val="000000">
                <a:alpha val="9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Выгнутая вправо стрелка 5">
            <a:hlinkClick r:id="rId7" action="ppaction://hlinksldjump" tooltip="Главная страница"/>
          </p:cNvPr>
          <p:cNvSpPr/>
          <p:nvPr/>
        </p:nvSpPr>
        <p:spPr>
          <a:xfrm>
            <a:off x="8101013" y="5805488"/>
            <a:ext cx="719137" cy="8636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path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552 -0.02451 C 0.1625 -0.06983 0.25382 -0.03676 0.27917 0.04994 C 0.30434 0.13595 0.25399 0.24278 0.16702 0.28809 C 0.08004 0.33318 -0.01111 0.29989 -0.03628 0.21364 C -0.06163 0.12717 -0.01163 0.02058 0.07552 -0.02451 Z " pathEditMode="relative" rAng="-1278214" ptsTypes="fffff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83" y="156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izloj.ru/tw_files2/urls_1/17/d-16205/16205_html_m58be90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353" y="980729"/>
            <a:ext cx="9174353" cy="5184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7200" b="1" i="1" dirty="0" smtClean="0">
                <a:latin typeface="Book Antiqua" pitchFamily="18" charset="0"/>
              </a:rPr>
              <a:t>Яйцо </a:t>
            </a:r>
            <a:endParaRPr lang="ru-RU" sz="7200" b="1" i="1" dirty="0">
              <a:latin typeface="Book Antiqua" pitchFamily="18" charset="0"/>
            </a:endParaRPr>
          </a:p>
        </p:txBody>
      </p:sp>
      <p:pic>
        <p:nvPicPr>
          <p:cNvPr id="41986" name="Picture 2" descr="http://www.product-placement.ru/PHOTOPAROHOD/obsh/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988840"/>
            <a:ext cx="4104456" cy="44122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6000" b="1" i="1" dirty="0" smtClean="0">
                <a:latin typeface="Book Antiqua" pitchFamily="18" charset="0"/>
              </a:rPr>
              <a:t>Личинка </a:t>
            </a:r>
            <a:endParaRPr lang="ru-RU" sz="6000" b="1" i="1" dirty="0">
              <a:latin typeface="Book Antiqua" pitchFamily="18" charset="0"/>
            </a:endParaRPr>
          </a:p>
        </p:txBody>
      </p:sp>
      <p:pic>
        <p:nvPicPr>
          <p:cNvPr id="43010" name="Picture 2" descr="http://tradeshowart.net/5/stages-of-butterfly-development-2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700808"/>
            <a:ext cx="7056784" cy="50546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900igr.net/datas/biologija/Nasekomye-vrediteli/0007-007-Majskij-zhu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28294"/>
            <a:ext cx="9144000" cy="68686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139952" y="676275"/>
            <a:ext cx="5004048" cy="923925"/>
          </a:xfrm>
        </p:spPr>
        <p:txBody>
          <a:bodyPr/>
          <a:lstStyle/>
          <a:p>
            <a:pPr algn="ctr"/>
            <a:r>
              <a:rPr lang="ru-RU" sz="8000" b="1" i="1" dirty="0" smtClean="0">
                <a:latin typeface="Book Antiqua" pitchFamily="18" charset="0"/>
              </a:rPr>
              <a:t>Куколка </a:t>
            </a:r>
            <a:endParaRPr lang="ru-RU" sz="8000" b="1" i="1" dirty="0">
              <a:latin typeface="Book Antiqua" pitchFamily="18" charset="0"/>
            </a:endParaRPr>
          </a:p>
        </p:txBody>
      </p:sp>
      <p:pic>
        <p:nvPicPr>
          <p:cNvPr id="36866" name="Picture 2" descr="http://youtubey.ru/upload/video/thumbs/medium/7/0/2/7025fdec35abace386e76e512bb682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4104456" cy="2308757"/>
          </a:xfrm>
          <a:prstGeom prst="rect">
            <a:avLst/>
          </a:prstGeom>
          <a:noFill/>
        </p:spPr>
      </p:pic>
      <p:pic>
        <p:nvPicPr>
          <p:cNvPr id="36868" name="Picture 4" descr="http://www.elsaelsa.com/wp-content/uploads/2011/02/pup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2020" y="1700807"/>
            <a:ext cx="3780420" cy="5040561"/>
          </a:xfrm>
          <a:prstGeom prst="rect">
            <a:avLst/>
          </a:prstGeom>
          <a:noFill/>
        </p:spPr>
      </p:pic>
      <p:pic>
        <p:nvPicPr>
          <p:cNvPr id="36870" name="Picture 6" descr="http://macroid.ru/_data/57/2710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2744528"/>
            <a:ext cx="2664296" cy="39818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995</TotalTime>
  <Words>170</Words>
  <Application>Microsoft Office PowerPoint</Application>
  <PresentationFormat>Экран (4:3)</PresentationFormat>
  <Paragraphs>42</Paragraphs>
  <Slides>28</Slides>
  <Notes>1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Spring</vt:lpstr>
      <vt:lpstr>Развитие с полным и неполным превращением</vt:lpstr>
      <vt:lpstr>Слайд 2</vt:lpstr>
      <vt:lpstr>Развитие с полным превращением</vt:lpstr>
      <vt:lpstr>Развитие с полным превращением</vt:lpstr>
      <vt:lpstr>Слайд 5</vt:lpstr>
      <vt:lpstr>Яйцо </vt:lpstr>
      <vt:lpstr>Личинка </vt:lpstr>
      <vt:lpstr>Слайд 8</vt:lpstr>
      <vt:lpstr>Куколка </vt:lpstr>
      <vt:lpstr>Слайд 10</vt:lpstr>
      <vt:lpstr>Слайд 11</vt:lpstr>
      <vt:lpstr>Слайд 12</vt:lpstr>
      <vt:lpstr>Развитие земноводных (лягушка)</vt:lpstr>
      <vt:lpstr>Слайд 14</vt:lpstr>
      <vt:lpstr>Развитие с неполным превращением</vt:lpstr>
      <vt:lpstr>Развитие с неполным превращением</vt:lpstr>
      <vt:lpstr>Развитие с неполным превращением</vt:lpstr>
      <vt:lpstr>Слайд 18</vt:lpstr>
      <vt:lpstr>Ответьте на вопросы</vt:lpstr>
      <vt:lpstr>Кто трижды родится, прежде чем стать взрослым?</vt:lpstr>
      <vt:lpstr>Какой тип развития у майского жука?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насекомых</dc:title>
  <dc:creator>Nastya</dc:creator>
  <cp:lastModifiedBy>Игорь</cp:lastModifiedBy>
  <cp:revision>134</cp:revision>
  <dcterms:created xsi:type="dcterms:W3CDTF">2002-12-10T13:46:07Z</dcterms:created>
  <dcterms:modified xsi:type="dcterms:W3CDTF">2014-05-11T21:38:19Z</dcterms:modified>
</cp:coreProperties>
</file>