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4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07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4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1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2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29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4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2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8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6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4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1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7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5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AC2AB-3C55-4685-829E-4C4A5A190D4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75C3BD-B47B-498F-AF27-BA77999CD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5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422" y="1407006"/>
            <a:ext cx="7766936" cy="1646302"/>
          </a:xfrm>
        </p:spPr>
        <p:txBody>
          <a:bodyPr/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22130" y="5606501"/>
            <a:ext cx="2540693" cy="1096899"/>
          </a:xfrm>
        </p:spPr>
        <p:txBody>
          <a:bodyPr/>
          <a:lstStyle/>
          <a:p>
            <a:r>
              <a:rPr lang="ru-RU" dirty="0" smtClean="0"/>
              <a:t>6 класс</a:t>
            </a:r>
          </a:p>
          <a:p>
            <a:r>
              <a:rPr lang="ru-RU" dirty="0" smtClean="0"/>
              <a:t>Карачун Н.Ю. </a:t>
            </a:r>
            <a:endParaRPr lang="ru-RU" dirty="0"/>
          </a:p>
        </p:txBody>
      </p:sp>
      <p:pic>
        <p:nvPicPr>
          <p:cNvPr id="1026" name="Picture 2" descr="http://im2-tub-ru.yandex.net/i?id=ec3a46910871720f1f5c5fa5057c100c-2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3" y="788708"/>
            <a:ext cx="3017432" cy="288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2-tub-ru.yandex.net/i?id=6f505b9e3ebefb6f3b892b2674a2db83-62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26" y="617928"/>
            <a:ext cx="2185685" cy="32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T.BY ФОТО ТУТ - Гриб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30" y="3896456"/>
            <a:ext cx="3457445" cy="25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2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Образование спор </a:t>
            </a:r>
            <a:endParaRPr lang="ru-RU" dirty="0"/>
          </a:p>
        </p:txBody>
      </p:sp>
      <p:pic>
        <p:nvPicPr>
          <p:cNvPr id="7170" name="Picture 2" descr="Практическая работа &quot;Строение плодовых тел шляпочных грибов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1" y="2378438"/>
            <a:ext cx="3657143" cy="26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. Бесполое размножение 1981 Аллен Р.Д. - Наука о жиз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23" y="2603486"/>
            <a:ext cx="4903283" cy="24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1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6854" y="609600"/>
            <a:ext cx="5267198" cy="46392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Симбиоз грибов и растений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грибкокорень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микориза)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5.Микориза(грибокорень)-симбиоз грибов и корней деревьев - Фото 5493/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6855" cy="67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8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00" y="340694"/>
            <a:ext cx="8596668" cy="906215"/>
          </a:xfrm>
        </p:spPr>
        <p:txBody>
          <a:bodyPr/>
          <a:lstStyle/>
          <a:p>
            <a:pPr algn="ctr"/>
            <a:r>
              <a:rPr lang="ru-RU" dirty="0"/>
              <a:t>Я</a:t>
            </a:r>
            <a:r>
              <a:rPr lang="ru-RU" dirty="0" smtClean="0"/>
              <a:t>довитые грибы</a:t>
            </a:r>
            <a:endParaRPr lang="ru-RU" dirty="0"/>
          </a:p>
        </p:txBody>
      </p:sp>
      <p:pic>
        <p:nvPicPr>
          <p:cNvPr id="9220" name="Picture 4" descr="http://im3-tub-ru.yandex.net/i?id=5ac86ebb71289f1fb219fdbbb50cfb30-4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5" y="3184236"/>
            <a:ext cx="1123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2-tub-ru.yandex.net/i?id=2ddf81c52be0e15c85a3ddbdff103e50-05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828" y="43990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m2-tub-ru.yandex.net/i?id=ebc3bedde7533b5ffe1b42f352009e50-107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570" y="1951039"/>
            <a:ext cx="1857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Отравления грибами профилактика. Профилактика отравлений гриб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52" y="21130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0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Съедобные грибы</a:t>
            </a:r>
            <a:endParaRPr lang="ru-RU" dirty="0"/>
          </a:p>
        </p:txBody>
      </p:sp>
      <p:pic>
        <p:nvPicPr>
          <p:cNvPr id="10242" name="Picture 2" descr="Отравления грибами профилактика. Профилактика отравлений гриб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30" y="1270000"/>
            <a:ext cx="7525646" cy="52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0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66975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Плесневые грибы и дрожжи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280063"/>
            <a:ext cx="7766936" cy="286767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Мукор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Дрожжи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8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Мукор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3645284" cy="1271380"/>
          </a:xfrm>
        </p:spPr>
        <p:txBody>
          <a:bodyPr/>
          <a:lstStyle/>
          <a:p>
            <a:r>
              <a:rPr lang="ru-RU" dirty="0" smtClean="0"/>
              <a:t>Гриб- сапрофит.</a:t>
            </a:r>
          </a:p>
          <a:p>
            <a:r>
              <a:rPr lang="ru-RU" dirty="0" smtClean="0"/>
              <a:t>Размножается спорами</a:t>
            </a:r>
            <a:endParaRPr lang="ru-RU" dirty="0"/>
          </a:p>
        </p:txBody>
      </p:sp>
      <p:pic>
        <p:nvPicPr>
          <p:cNvPr id="11266" name="Picture 2" descr="&quot;Пчеловодство&quot;: т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1930400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Ландшафтный дизайн, цветоводство и флористика на сайте - &quot;Цветут цветы&quot;. - Part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3" y="3431970"/>
            <a:ext cx="4381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7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805" y="407720"/>
            <a:ext cx="5378896" cy="10529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Пеницилл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4856567" cy="293392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Убивает некоторые болезнетворные бактерии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лекарств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Пеницилл Биология 6 класс Царство Бактерии и Грибы Царство Грибы :: Учёба-Легко.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593766"/>
            <a:ext cx="3821092" cy="28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Бензилпенициллин (Benzylpenicillin) - описание, инструкция, механизм действия, фармакология, побочные эффекты, показания и про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17" y="479058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Грибы - Все о гриб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98" y="3756984"/>
            <a:ext cx="3656005" cy="274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0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Дрожжи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5236578" cy="2257032"/>
          </a:xfrm>
        </p:spPr>
        <p:txBody>
          <a:bodyPr/>
          <a:lstStyle/>
          <a:p>
            <a:r>
              <a:rPr lang="ru-RU" dirty="0" smtClean="0"/>
              <a:t>Приготовление хлеба, пива, вина </a:t>
            </a:r>
          </a:p>
          <a:p>
            <a:r>
              <a:rPr lang="ru-RU" dirty="0" smtClean="0"/>
              <a:t>Живут в сладкой жидкости </a:t>
            </a:r>
          </a:p>
          <a:p>
            <a:r>
              <a:rPr lang="ru-RU" dirty="0" smtClean="0"/>
              <a:t>Размножаются почкованием</a:t>
            </a:r>
          </a:p>
          <a:p>
            <a:r>
              <a:rPr lang="ru-RU" dirty="0" smtClean="0"/>
              <a:t>Разлагают сахар на спирт и углекислый газ </a:t>
            </a:r>
            <a:endParaRPr lang="ru-RU" dirty="0"/>
          </a:p>
        </p:txBody>
      </p:sp>
      <p:pic>
        <p:nvPicPr>
          <p:cNvPr id="13314" name="Picture 2" descr="и дрожж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23" y="4200784"/>
            <a:ext cx="2523507" cy="176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делимся настроением Fermer.Ru - Фермер.Ру - Главный фермер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91" y="1383228"/>
            <a:ext cx="3162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6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Грибы- 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ПАРАЗИТЫ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MUSHROOMS-ONLINE.RU - Несовершенные гриб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47" y="1511702"/>
            <a:ext cx="4702371" cy="52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8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Головня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339" y="2041837"/>
            <a:ext cx="8596668" cy="177014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Поражают хлебные злаки: пшеницу, овёс, ячмень, просо, кукуруза.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Разрушает зерновка, превращая их в чёрную пыль, колоски становятся похожи на обуглевшие головёшки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Боле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3811979"/>
            <a:ext cx="4062557" cy="27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Многообразие Живых Существ &quot; Нескучная школа. Блог лицея &quot;Ковчег-X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43" y="4189082"/>
            <a:ext cx="2095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AgroAtlas - Болезни сельскохозяйственных культур - Tilletia 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20" y="3375561"/>
            <a:ext cx="27432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8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100 </a:t>
            </a:r>
            <a:r>
              <a:rPr lang="ru-RU" dirty="0" err="1" smtClean="0"/>
              <a:t>тыс.видов</a:t>
            </a:r>
            <a:r>
              <a:rPr lang="ru-RU" dirty="0" smtClean="0"/>
              <a:t> грибов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0574"/>
            <a:ext cx="8596668" cy="4905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Обитание грибов: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продукты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человека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животных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4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Спорынья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87702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зерновых культурах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Попав с мукой в пищу вызывают отравления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Спорын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3513674"/>
            <a:ext cx="410527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Лекарственное растение маточные рожки &quot; Популярно о здоровь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34" y="4037610"/>
            <a:ext cx="4143293" cy="277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Спорын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22" y="529968"/>
            <a:ext cx="3232017" cy="23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84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Грибы- трутовики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8596" y="2053713"/>
            <a:ext cx="8596668" cy="499484"/>
          </a:xfrm>
        </p:spPr>
        <p:txBody>
          <a:bodyPr/>
          <a:lstStyle/>
          <a:p>
            <a:r>
              <a:rPr lang="ru-RU" dirty="0" smtClean="0"/>
              <a:t>Разрушение древесины, вред лесному хоз., садам, паркам </a:t>
            </a:r>
            <a:endParaRPr lang="ru-RU" dirty="0"/>
          </a:p>
        </p:txBody>
      </p:sp>
      <p:pic>
        <p:nvPicPr>
          <p:cNvPr id="17410" name="Picture 2" descr="Блог интернет-магазина необычного мыла shoap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67" y="3202740"/>
            <a:ext cx="2887601" cy="216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Мухомо.ру - Трутовик серно-желт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" y="4454752"/>
            <a:ext cx="3340991" cy="22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Гриб-рекордсм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69" y="2553197"/>
            <a:ext cx="3592023" cy="22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0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§7- 10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6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грибов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животные, грибы питаются готовыми органическими веществами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растения, грибы поглощают пищу путём всасывания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6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3" y="265215"/>
            <a:ext cx="7944592" cy="815439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питания грибы: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1418" y="2920609"/>
            <a:ext cx="3158210" cy="267266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Поселяются на живых организмах и питаются за их счёт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78381" y="3074628"/>
            <a:ext cx="3158210" cy="267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Сапрофиты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Wingdings 3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Питаются мёртвыми </a:t>
            </a:r>
          </a:p>
          <a:p>
            <a:pPr marL="0" indent="0" algn="ctr">
              <a:buFont typeface="Wingdings 3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органическими веществами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052022" y="1234673"/>
            <a:ext cx="1246909" cy="153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12031" y="1282174"/>
            <a:ext cx="1460259" cy="1484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m0-tub-ru.yandex.net/i?id=78798cc3efdfcf540d5394580e83297c-15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5" y="4787983"/>
            <a:ext cx="2903517" cy="19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1-tub-ru.yandex.net/i?id=871829e869da5e1ea971335158e153f7-135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0" y="1149403"/>
            <a:ext cx="2379886" cy="17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8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8283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тела грибов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3649"/>
            <a:ext cx="5295954" cy="73699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Многоклеточные, редко- Одноклеточные</a:t>
            </a:r>
          </a:p>
          <a:p>
            <a:r>
              <a:rPr lang="ru-RU" dirty="0" smtClean="0"/>
              <a:t>Оболочки содержат- хитин</a:t>
            </a:r>
            <a:endParaRPr lang="ru-RU" dirty="0"/>
          </a:p>
        </p:txBody>
      </p:sp>
      <p:pic>
        <p:nvPicPr>
          <p:cNvPr id="2050" name="Picture 2" descr="http://im2-tub-ru.yandex.net/i?id=98967489b1ae7801af8dedaba4aca07a-137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11" y="2897580"/>
            <a:ext cx="3633698" cy="25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4854" y="3214975"/>
            <a:ext cx="2398815" cy="8391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Многоклеточный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Пеницилл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850078" y="3776353"/>
            <a:ext cx="475233" cy="16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7540831" y="3103418"/>
            <a:ext cx="2541319" cy="839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smtClean="0">
                <a:solidFill>
                  <a:srgbClr val="FF0000"/>
                </a:solidFill>
              </a:rPr>
              <a:t>Одноклеточный</a:t>
            </a:r>
            <a:br>
              <a:rPr lang="ru-RU" sz="2400" smtClean="0">
                <a:solidFill>
                  <a:srgbClr val="FF0000"/>
                </a:solidFill>
              </a:rPr>
            </a:br>
            <a:r>
              <a:rPr lang="ru-RU" sz="2400" smtClean="0">
                <a:solidFill>
                  <a:srgbClr val="FF0000"/>
                </a:solidFill>
              </a:rPr>
              <a:t>Мукор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768935" y="3396343"/>
            <a:ext cx="605642" cy="238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2799468" y="5877047"/>
            <a:ext cx="4352400" cy="494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smtClean="0">
                <a:solidFill>
                  <a:srgbClr val="FF0000"/>
                </a:solidFill>
              </a:rPr>
              <a:t>Грибницы (мицелии) гриба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9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370" y="455220"/>
            <a:ext cx="7404357" cy="1017319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грибов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3283" y="2648198"/>
            <a:ext cx="3740727" cy="251439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Грибница образуется в результате слияния специализированных половых клеток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7334" y="1607128"/>
            <a:ext cx="2647757" cy="696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бесполое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53739" y="1607128"/>
            <a:ext cx="2647757" cy="696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половое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842180" y="1353786"/>
            <a:ext cx="1353787" cy="459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904323" y="1310243"/>
            <a:ext cx="1386490" cy="482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356261" y="2438403"/>
            <a:ext cx="3839706" cy="2514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спец.клеток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 или вегетативно (т.е. частями грибницы или почкованием)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m2-tub-ru.yandex.net/i?id=42ceb4acba1f4c3e68c8113543a380eb-12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80" y="4748548"/>
            <a:ext cx="4833112" cy="16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3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Роль грибов в жизни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332" y="1614324"/>
            <a:ext cx="8596668" cy="388077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Круговорот веществ в природе (образование плодородного слоя почвы)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лекарств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в пищу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хлеба, сыра, вина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растений, животных, человека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Порча продуктов питания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построек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2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958500" cy="696686"/>
          </a:xfrm>
        </p:spPr>
        <p:txBody>
          <a:bodyPr/>
          <a:lstStyle/>
          <a:p>
            <a:pPr algn="ctr"/>
            <a:r>
              <a:rPr lang="ru-RU" dirty="0" smtClean="0"/>
              <a:t>Шляпочные грибы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535110"/>
          </a:xfrm>
        </p:spPr>
        <p:txBody>
          <a:bodyPr/>
          <a:lstStyle/>
          <a:p>
            <a:r>
              <a:rPr lang="ru-RU" dirty="0" smtClean="0"/>
              <a:t>Белый гриб, подберёзовики, подосиновики, сыроежки, рыжики и т.д. </a:t>
            </a:r>
            <a:endParaRPr lang="ru-RU" dirty="0"/>
          </a:p>
        </p:txBody>
      </p:sp>
      <p:pic>
        <p:nvPicPr>
          <p:cNvPr id="5122" name="Picture 2" descr="Шляпочные грибы - Картинка 1928/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14" y="2576946"/>
            <a:ext cx="5272644" cy="395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шляпочного гриба</a:t>
            </a:r>
            <a:endParaRPr lang="ru-RU" dirty="0"/>
          </a:p>
        </p:txBody>
      </p:sp>
      <p:pic>
        <p:nvPicPr>
          <p:cNvPr id="6146" name="Picture 2" descr="Схема строение грибов обновленные карты, Свежая информац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04" y="2448925"/>
            <a:ext cx="6666734" cy="40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2012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270</Words>
  <Application>Microsoft Office PowerPoint</Application>
  <PresentationFormat>Широкоэкранный</PresentationFormat>
  <Paragraphs>73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Trebuchet MS</vt:lpstr>
      <vt:lpstr>Wingdings 3</vt:lpstr>
      <vt:lpstr>Грань</vt:lpstr>
      <vt:lpstr>Грибы </vt:lpstr>
      <vt:lpstr>100 тыс.видов грибов</vt:lpstr>
      <vt:lpstr>Питание грибов</vt:lpstr>
      <vt:lpstr>По способу питания грибы: </vt:lpstr>
      <vt:lpstr>Строение тела грибов</vt:lpstr>
      <vt:lpstr>Размножение грибов</vt:lpstr>
      <vt:lpstr>Роль грибов в жизни человека</vt:lpstr>
      <vt:lpstr>Шляпочные грибы </vt:lpstr>
      <vt:lpstr>Строение шляпочного гриба</vt:lpstr>
      <vt:lpstr>Образование спор </vt:lpstr>
      <vt:lpstr>Симбиоз грибов и растений (грибкокорень, микориза) </vt:lpstr>
      <vt:lpstr>Ядовитые грибы</vt:lpstr>
      <vt:lpstr>Съедобные грибы</vt:lpstr>
      <vt:lpstr>Плесневые грибы и дрожжи</vt:lpstr>
      <vt:lpstr>Мукор</vt:lpstr>
      <vt:lpstr>Пеницилл</vt:lpstr>
      <vt:lpstr>Дрожжи</vt:lpstr>
      <vt:lpstr>Грибы- ПАРАЗИТЫ</vt:lpstr>
      <vt:lpstr>Головня</vt:lpstr>
      <vt:lpstr>Спорынья</vt:lpstr>
      <vt:lpstr>Грибы- трутовики</vt:lpstr>
      <vt:lpstr>Домашнее задание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 </dc:title>
  <dc:creator>Надя</dc:creator>
  <cp:lastModifiedBy>Надя</cp:lastModifiedBy>
  <cp:revision>8</cp:revision>
  <dcterms:created xsi:type="dcterms:W3CDTF">2014-10-07T11:39:52Z</dcterms:created>
  <dcterms:modified xsi:type="dcterms:W3CDTF">2014-10-07T12:47:25Z</dcterms:modified>
</cp:coreProperties>
</file>