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2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A9D9-146B-4BC2-ADC4-B83F9A0EBA1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82F2-44C0-4834-ADF3-5E7CFFA6A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73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A9D9-146B-4BC2-ADC4-B83F9A0EBA1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82F2-44C0-4834-ADF3-5E7CFFA6A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77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A9D9-146B-4BC2-ADC4-B83F9A0EBA1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82F2-44C0-4834-ADF3-5E7CFFA6A65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8404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A9D9-146B-4BC2-ADC4-B83F9A0EBA1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82F2-44C0-4834-ADF3-5E7CFFA6A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192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A9D9-146B-4BC2-ADC4-B83F9A0EBA1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82F2-44C0-4834-ADF3-5E7CFFA6A65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3247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A9D9-146B-4BC2-ADC4-B83F9A0EBA1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82F2-44C0-4834-ADF3-5E7CFFA6A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008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A9D9-146B-4BC2-ADC4-B83F9A0EBA1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82F2-44C0-4834-ADF3-5E7CFFA6A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252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A9D9-146B-4BC2-ADC4-B83F9A0EBA1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82F2-44C0-4834-ADF3-5E7CFFA6A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440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A9D9-146B-4BC2-ADC4-B83F9A0EBA1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82F2-44C0-4834-ADF3-5E7CFFA6A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52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A9D9-146B-4BC2-ADC4-B83F9A0EBA1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82F2-44C0-4834-ADF3-5E7CFFA6A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823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A9D9-146B-4BC2-ADC4-B83F9A0EBA1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82F2-44C0-4834-ADF3-5E7CFFA6A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49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A9D9-146B-4BC2-ADC4-B83F9A0EBA1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82F2-44C0-4834-ADF3-5E7CFFA6A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599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A9D9-146B-4BC2-ADC4-B83F9A0EBA1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82F2-44C0-4834-ADF3-5E7CFFA6A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54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A9D9-146B-4BC2-ADC4-B83F9A0EBA1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82F2-44C0-4834-ADF3-5E7CFFA6A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608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A9D9-146B-4BC2-ADC4-B83F9A0EBA1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82F2-44C0-4834-ADF3-5E7CFFA6A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72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A9D9-146B-4BC2-ADC4-B83F9A0EBA1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82F2-44C0-4834-ADF3-5E7CFFA6A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514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4A9D9-146B-4BC2-ADC4-B83F9A0EBA1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FB182F2-44C0-4834-ADF3-5E7CFFA6A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38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701" y="3532140"/>
            <a:ext cx="8596668" cy="1826581"/>
          </a:xfrm>
        </p:spPr>
        <p:txBody>
          <a:bodyPr>
            <a:normAutofit/>
          </a:bodyPr>
          <a:lstStyle/>
          <a:p>
            <a:r>
              <a:rPr lang="ru-RU" sz="8000" dirty="0" smtClean="0"/>
              <a:t>ТЕМА: Бактерии</a:t>
            </a:r>
            <a:endParaRPr lang="ru-RU" sz="8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02139" y="5857484"/>
            <a:ext cx="2386315" cy="860400"/>
          </a:xfrm>
        </p:spPr>
        <p:txBody>
          <a:bodyPr/>
          <a:lstStyle/>
          <a:p>
            <a:r>
              <a:rPr lang="ru-RU" dirty="0" smtClean="0"/>
              <a:t>6 класс </a:t>
            </a:r>
          </a:p>
          <a:p>
            <a:r>
              <a:rPr lang="ru-RU" dirty="0" smtClean="0"/>
              <a:t>Карачун Н.Ю.</a:t>
            </a:r>
            <a:endParaRPr lang="ru-RU" dirty="0"/>
          </a:p>
        </p:txBody>
      </p:sp>
      <p:pic>
        <p:nvPicPr>
          <p:cNvPr id="2050" name="Picture 2" descr="http://im1-tub-ru.yandex.net/i?id=fcc5aa20dd969d1e832a2412285b37a4-02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502" y="318570"/>
            <a:ext cx="3722625" cy="310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3291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2) Образование спор </a:t>
            </a:r>
            <a:endParaRPr lang="ru-RU" dirty="0"/>
          </a:p>
        </p:txBody>
      </p:sp>
      <p:pic>
        <p:nvPicPr>
          <p:cNvPr id="8194" name="Picture 2" descr="http://im1-tub-ru.yandex.net/i?id=f4f9812041d17870ff3d579037980c1b-65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049" y="1092530"/>
            <a:ext cx="7231757" cy="5423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1078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7. Роль бактерий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25039"/>
            <a:ext cx="8596668" cy="4845132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Санитары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Удобрения (азотофиксирующие, клубеньковые)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Молочнокислые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Портят рыболовные сети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Портят книги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Портят невысушенное сено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Болезнетворные бактерии ( тиф, чума,  холера, дифтерия, столбняк, туберкулёз, менингит, бруцеллез и др.)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514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задание: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447037"/>
          </a:xfrm>
        </p:spPr>
        <p:txBody>
          <a:bodyPr>
            <a:noAutofit/>
          </a:bodyPr>
          <a:lstStyle/>
          <a:p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5 и 6. </a:t>
            </a: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30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216727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Бактерии- относительно просто устроенные микроскопические одноклеточные организмы.</a:t>
            </a:r>
            <a:endParaRPr lang="ru-RU" sz="4400" dirty="0"/>
          </a:p>
        </p:txBody>
      </p:sp>
      <p:pic>
        <p:nvPicPr>
          <p:cNvPr id="1026" name="Picture 2" descr="http://im1-tub-ru.yandex.net/i?id=9b914d1c8df2ba2461411071aa740cbd-77-144&amp;n=2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843" y="3268197"/>
            <a:ext cx="3196907" cy="2251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1-tub-ru.yandex.net/i?id=9f34a0141b12ae7b00ffbf0655b13726-00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0765" y="2826326"/>
            <a:ext cx="3617595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1-tub-ru.yandex.net/i?id=a7c9ea53cc4007185d6d81f2536d52f2-76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43" y="4393869"/>
            <a:ext cx="3268439" cy="231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6418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1. Форма бактерий </a:t>
            </a:r>
            <a:endParaRPr lang="ru-RU" dirty="0"/>
          </a:p>
        </p:txBody>
      </p:sp>
      <p:pic>
        <p:nvPicPr>
          <p:cNvPr id="3074" name="Picture 2" descr="http://im3-tub-ru.yandex.net/i?id=df1948c19ec750a6f9bfc8185761bad9-94-144&amp;n=2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86" y="1270000"/>
            <a:ext cx="6834824" cy="512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920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5662" y="162480"/>
            <a:ext cx="5035138" cy="1848945"/>
          </a:xfrm>
        </p:spPr>
        <p:txBody>
          <a:bodyPr>
            <a:normAutofit/>
          </a:bodyPr>
          <a:lstStyle/>
          <a:p>
            <a:r>
              <a:rPr lang="ru-RU" sz="6600" dirty="0" smtClean="0"/>
              <a:t>2. Бактерии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Подвижные 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Неподвижные 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Большинство- бесцветны, некоторые пурпурные или зелёные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098" name="Picture 2" descr="http://im3-tub-ru.yandex.net/i?id=df7197874e1db0cdd7a065f2da52271b-78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1383" y="311644"/>
            <a:ext cx="22002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 стрелкой 5"/>
          <p:cNvCxnSpPr/>
          <p:nvPr/>
        </p:nvCxnSpPr>
        <p:spPr>
          <a:xfrm flipH="1">
            <a:off x="2885704" y="1140031"/>
            <a:ext cx="795647" cy="795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096987" y="1199408"/>
            <a:ext cx="985652" cy="853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9329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Строение бактерий</a:t>
            </a:r>
            <a:endParaRPr lang="ru-RU" dirty="0"/>
          </a:p>
        </p:txBody>
      </p:sp>
      <p:pic>
        <p:nvPicPr>
          <p:cNvPr id="5122" name="Picture 2" descr="http://im3-tub-ru.yandex.net/i?id=65069828a6f4a38d7ac980a4bfea8fdb-102-144&amp;n=2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63" y="1687019"/>
            <a:ext cx="7208622" cy="456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785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Распространение бактерий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Антарктида (-83°С)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Горячие источники (+90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°С)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проветренном классе в 13 раз меньше бактерий, чем после урока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520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Питание бактерий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9827" y="1793474"/>
            <a:ext cx="8596668" cy="3704802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Питаются готовыми органическими веществами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Создают органические вещества из неорганических (сине-зелёные и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цианобактерии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716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330" y="170213"/>
            <a:ext cx="8596668" cy="13208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способу питания бактерии: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0477" y="2742480"/>
            <a:ext cx="8596668" cy="19601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      Сапрофиты                                                Паразиты </a:t>
            </a:r>
          </a:p>
          <a:p>
            <a:pPr marL="0" indent="0">
              <a:buNone/>
            </a:pPr>
            <a:r>
              <a:rPr lang="ru-RU" dirty="0" smtClean="0"/>
              <a:t>Получают органические           Питаются органическими веществами</a:t>
            </a:r>
          </a:p>
          <a:p>
            <a:pPr marL="0" indent="0">
              <a:buNone/>
            </a:pPr>
            <a:r>
              <a:rPr lang="ru-RU" dirty="0" smtClean="0"/>
              <a:t>вещества из отмерших                           живых организмов.</a:t>
            </a:r>
          </a:p>
          <a:p>
            <a:pPr marL="0" indent="0">
              <a:buNone/>
            </a:pPr>
            <a:r>
              <a:rPr lang="ru-RU" dirty="0" smtClean="0"/>
              <a:t>организмов или выделений           </a:t>
            </a:r>
          </a:p>
          <a:p>
            <a:pPr marL="0" indent="0">
              <a:buNone/>
            </a:pPr>
            <a:r>
              <a:rPr lang="ru-RU" dirty="0" smtClean="0"/>
              <a:t>живых организмов             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 rot="8503723">
            <a:off x="2173183" y="1638794"/>
            <a:ext cx="1935678" cy="3391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8787128">
            <a:off x="5463893" y="907570"/>
            <a:ext cx="329834" cy="18236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http://im1-tub-ru.yandex.net/i?id=dd16d9ad4d8933479ce7bac470fd2a29-29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477" y="4175834"/>
            <a:ext cx="2170654" cy="217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2-tub-ru.yandex.net/i?id=2373f743e2f43f304f62cef5cb520ad5-98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02" y="5144985"/>
            <a:ext cx="19621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1-tub-ru.yandex.net/i?id=6c71e29691799b95cd62e9df7fdbce49-108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246" y="4557834"/>
            <a:ext cx="2432547" cy="1910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140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4816"/>
          </a:xfrm>
        </p:spPr>
        <p:txBody>
          <a:bodyPr/>
          <a:lstStyle/>
          <a:p>
            <a:pPr algn="ctr"/>
            <a:r>
              <a:rPr lang="ru-RU" dirty="0" smtClean="0"/>
              <a:t>6. Размножение бактерий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50671"/>
            <a:ext cx="8596668" cy="43906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1) Делением клетки: каждые 20-30 мин, но не все выживают , так как влияет: солнечный свет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Высушивание 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Недостаток пищи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Нагревание 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Дезинфицирующие вещества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Борьба между видами 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7170" name="Picture 2" descr="http://im3-tub-ru.yandex.net/i?id=1cda9c648ed752e9f7f1bd81d47c28c8-142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576" y="2006929"/>
            <a:ext cx="4015359" cy="260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519884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192</Words>
  <Application>Microsoft Office PowerPoint</Application>
  <PresentationFormat>Широкоэкранный</PresentationFormat>
  <Paragraphs>43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Trebuchet MS</vt:lpstr>
      <vt:lpstr>Wingdings 3</vt:lpstr>
      <vt:lpstr>Грань</vt:lpstr>
      <vt:lpstr>ТЕМА: Бактерии</vt:lpstr>
      <vt:lpstr>Бактерии- относительно просто устроенные микроскопические одноклеточные организмы.</vt:lpstr>
      <vt:lpstr>1. Форма бактерий </vt:lpstr>
      <vt:lpstr>2. Бактерии </vt:lpstr>
      <vt:lpstr>3. Строение бактерий</vt:lpstr>
      <vt:lpstr>4. Распространение бактерий</vt:lpstr>
      <vt:lpstr>5. Питание бактерий</vt:lpstr>
      <vt:lpstr>По способу питания бактерии:</vt:lpstr>
      <vt:lpstr>6. Размножение бактерий</vt:lpstr>
      <vt:lpstr>Презентация PowerPoint</vt:lpstr>
      <vt:lpstr>7. Роль бактерий </vt:lpstr>
      <vt:lpstr>Домашнее задание: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Бактерии</dc:title>
  <dc:creator>Надя</dc:creator>
  <cp:lastModifiedBy>Надя</cp:lastModifiedBy>
  <cp:revision>5</cp:revision>
  <dcterms:created xsi:type="dcterms:W3CDTF">2014-09-30T10:53:53Z</dcterms:created>
  <dcterms:modified xsi:type="dcterms:W3CDTF">2014-09-30T11:31:11Z</dcterms:modified>
</cp:coreProperties>
</file>