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7" r:id="rId3"/>
    <p:sldId id="256" r:id="rId4"/>
    <p:sldId id="258" r:id="rId5"/>
    <p:sldId id="259" r:id="rId6"/>
    <p:sldId id="260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3A5-78F3-4AC9-840B-7D09530B50B9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5A85-7AA2-4657-AC5B-579EE6D554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20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3A5-78F3-4AC9-840B-7D09530B50B9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5A85-7AA2-4657-AC5B-579EE6D554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63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3A5-78F3-4AC9-840B-7D09530B50B9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5A85-7AA2-4657-AC5B-579EE6D5545C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8022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3A5-78F3-4AC9-840B-7D09530B50B9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5A85-7AA2-4657-AC5B-579EE6D554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179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3A5-78F3-4AC9-840B-7D09530B50B9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5A85-7AA2-4657-AC5B-579EE6D5545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3079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3A5-78F3-4AC9-840B-7D09530B50B9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5A85-7AA2-4657-AC5B-579EE6D554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010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3A5-78F3-4AC9-840B-7D09530B50B9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5A85-7AA2-4657-AC5B-579EE6D554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0278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3A5-78F3-4AC9-840B-7D09530B50B9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5A85-7AA2-4657-AC5B-579EE6D554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184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3A5-78F3-4AC9-840B-7D09530B50B9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5A85-7AA2-4657-AC5B-579EE6D554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493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3A5-78F3-4AC9-840B-7D09530B50B9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5A85-7AA2-4657-AC5B-579EE6D554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95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3A5-78F3-4AC9-840B-7D09530B50B9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5A85-7AA2-4657-AC5B-579EE6D554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65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3A5-78F3-4AC9-840B-7D09530B50B9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5A85-7AA2-4657-AC5B-579EE6D554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555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3A5-78F3-4AC9-840B-7D09530B50B9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5A85-7AA2-4657-AC5B-579EE6D554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780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3A5-78F3-4AC9-840B-7D09530B50B9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5A85-7AA2-4657-AC5B-579EE6D554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615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3A5-78F3-4AC9-840B-7D09530B50B9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5A85-7AA2-4657-AC5B-579EE6D554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371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3A5-78F3-4AC9-840B-7D09530B50B9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5A85-7AA2-4657-AC5B-579EE6D554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016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133A5-78F3-4AC9-840B-7D09530B50B9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CDB5A85-7AA2-4657-AC5B-579EE6D554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065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</a:t>
            </a:r>
            <a:endParaRPr lang="ru-RU" sz="9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Цветы по фен-шуй - Комнатные растения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2172463"/>
            <a:ext cx="3295559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ibrada Barrow: Genetically Engineered Plants Grow Ingredients For Making Gre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316" y="1981860"/>
            <a:ext cx="68770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522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Закрепление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задание: </a:t>
            </a:r>
          </a:p>
          <a:p>
            <a:pPr marL="0" indent="0" algn="ctr">
              <a:buNone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§ 11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698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0813" y="658861"/>
            <a:ext cx="7766936" cy="1646302"/>
          </a:xfrm>
        </p:spPr>
        <p:txBody>
          <a:bodyPr/>
          <a:lstStyle/>
          <a:p>
            <a:pPr algn="ctr"/>
            <a:r>
              <a:rPr lang="ru-RU" dirty="0" smtClean="0"/>
              <a:t>1. Разнообразие растений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1264" y="3192118"/>
            <a:ext cx="4357619" cy="151869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Микроскопические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(водоросли)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6256317" y="2764059"/>
            <a:ext cx="4357619" cy="15186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Огромные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(деревья)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720073" y="1492104"/>
            <a:ext cx="819397" cy="11875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7188217" y="1492104"/>
            <a:ext cx="1246910" cy="11980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Исследование микроскопических водоросл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207" y="4517624"/>
            <a:ext cx="3147732" cy="234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ndian National Tree Banayan Tree nagoyaschool.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265" y="4186608"/>
            <a:ext cx="3189721" cy="267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711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3284" y="421354"/>
            <a:ext cx="9821993" cy="1646302"/>
          </a:xfrm>
        </p:spPr>
        <p:txBody>
          <a:bodyPr/>
          <a:lstStyle/>
          <a:p>
            <a:pPr algn="ctr"/>
            <a:r>
              <a:rPr lang="ru-RU" dirty="0" smtClean="0"/>
              <a:t>Продолжительность жизни растений: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2519" y="2766952"/>
            <a:ext cx="2137559" cy="111628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Тысячи лет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850078" y="2821326"/>
            <a:ext cx="1840675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месяцев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5254280" y="2821326"/>
            <a:ext cx="1859039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недель 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7998579" y="2821326"/>
            <a:ext cx="1929192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дней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351314" y="1864426"/>
            <a:ext cx="1151907" cy="5462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899564" y="2067656"/>
            <a:ext cx="1211283" cy="568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4358244" y="1983179"/>
            <a:ext cx="106878" cy="7837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337958" y="1983179"/>
            <a:ext cx="173293" cy="653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Огромные деревья Секвоя &quot; Чирпи.ру - Поднимаем настроение!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19" y="3853763"/>
            <a:ext cx="1959429" cy="292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Физостегия (Physostegia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415" y="4046956"/>
            <a:ext cx="3689836" cy="257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Орхидея-фаленопсис и другие подар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847" y="4046956"/>
            <a:ext cx="3349244" cy="251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12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6427" y="308759"/>
            <a:ext cx="8480081" cy="1996405"/>
          </a:xfrm>
        </p:spPr>
        <p:txBody>
          <a:bodyPr/>
          <a:lstStyle/>
          <a:p>
            <a:pPr algn="ctr"/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 встречаются растения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0168" y="1306961"/>
            <a:ext cx="2696798" cy="5094515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Моря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Луга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Степи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Леса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Болота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Горы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Пустыни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Озёра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Океаны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Пруды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Реки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Огороды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Сады </a:t>
            </a: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s005.radikal.ru/i210/1108/9c/f0888fb439bf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777" y="2202892"/>
            <a:ext cx="7302129" cy="465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548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11937"/>
            <a:ext cx="8596668" cy="1948651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Значение растений в природе: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379" y="2160589"/>
            <a:ext cx="2861953" cy="3880773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Пища</a:t>
            </a:r>
          </a:p>
          <a:p>
            <a:r>
              <a:rPr lang="ru-RU" sz="3600" dirty="0" smtClean="0">
                <a:solidFill>
                  <a:srgbClr val="C00000"/>
                </a:solidFill>
              </a:rPr>
              <a:t>Дыхание 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5124" name="Picture 4" descr="Витамины от солнца. Фотосинтез (Лира Ликбеза) / Стихи.ру - национальный сервер современной поэз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453" y="2349012"/>
            <a:ext cx="4248357" cy="318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Кормление кроликов miragro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485" y="1350826"/>
            <a:ext cx="3653034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Обои коровы, трава, скачать обои для рабочего стола,картинки на рабочий стол,заставки,изображения из раздела Животные Коровы, бу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09" y="4100975"/>
            <a:ext cx="3686101" cy="230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688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314477"/>
            <a:ext cx="7766936" cy="1646302"/>
          </a:xfrm>
        </p:spPr>
        <p:txBody>
          <a:bodyPr/>
          <a:lstStyle/>
          <a:p>
            <a:pPr algn="ctr"/>
            <a:r>
              <a:rPr lang="ru-RU" dirty="0" smtClean="0"/>
              <a:t>Значение растений в жизни человека: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2398817"/>
            <a:ext cx="7766936" cy="3705100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Дыхание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Медецина</a:t>
            </a:r>
            <a:endParaRPr lang="ru-RU" sz="3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Бумага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Промышленность 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Диеты. Рецепты. Мода и другое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594" y="2174215"/>
            <a:ext cx="3865377" cy="258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Смородина. Уход за растение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672" y="2398817"/>
            <a:ext cx="2771775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49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9928" y="240476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Растения: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3899" y="1535486"/>
            <a:ext cx="3045394" cy="121998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кормовые 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761627" y="2848100"/>
            <a:ext cx="3978234" cy="12199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лекарственные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62919" y="1836717"/>
            <a:ext cx="2972790" cy="12199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злаковые</a:t>
            </a:r>
            <a:endParaRPr lang="ru-RU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57200" y="3604162"/>
            <a:ext cx="3152899" cy="12199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Плодово- ягодные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724520" y="3868181"/>
            <a:ext cx="3417007" cy="12199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культуры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3235709" y="1270660"/>
            <a:ext cx="1253164" cy="22444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724520" y="1365662"/>
            <a:ext cx="1362576" cy="2238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498275" y="1270660"/>
            <a:ext cx="71252" cy="1484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1864426" y="1270660"/>
            <a:ext cx="1615044" cy="566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7461663" y="819397"/>
            <a:ext cx="2002971" cy="741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1396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Ботаника- (от </a:t>
            </a:r>
            <a:r>
              <a:rPr lang="ru-RU" dirty="0" err="1" smtClean="0"/>
              <a:t>греч.ботанэ</a:t>
            </a:r>
            <a:r>
              <a:rPr lang="ru-RU" dirty="0" smtClean="0"/>
              <a:t>- зелень, трава, растение)- наука о растениях.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u="sng" dirty="0" smtClean="0">
                <a:solidFill>
                  <a:srgbClr val="C00000"/>
                </a:solidFill>
              </a:rPr>
              <a:t>Изучает:</a:t>
            </a:r>
          </a:p>
          <a:p>
            <a:r>
              <a:rPr lang="ru-RU" dirty="0" smtClean="0"/>
              <a:t>Жизнь</a:t>
            </a:r>
          </a:p>
          <a:p>
            <a:r>
              <a:rPr lang="ru-RU" dirty="0" smtClean="0"/>
              <a:t>Внутреннее строение</a:t>
            </a:r>
          </a:p>
          <a:p>
            <a:r>
              <a:rPr lang="ru-RU" dirty="0" smtClean="0"/>
              <a:t>Внешнее строение</a:t>
            </a:r>
          </a:p>
          <a:p>
            <a:r>
              <a:rPr lang="ru-RU" dirty="0" smtClean="0"/>
              <a:t>Распространение на поверхности земного шара</a:t>
            </a:r>
          </a:p>
          <a:p>
            <a:r>
              <a:rPr lang="ru-RU" dirty="0" smtClean="0"/>
              <a:t>Распространение в Мировом океане</a:t>
            </a:r>
          </a:p>
          <a:p>
            <a:r>
              <a:rPr lang="ru-RU" dirty="0" smtClean="0"/>
              <a:t>Взаимосвязь с окружающей природой</a:t>
            </a:r>
          </a:p>
          <a:p>
            <a:r>
              <a:rPr lang="ru-RU" dirty="0" smtClean="0"/>
              <a:t>Взаимосвязь растений друг с другом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4988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 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9111" y="2938424"/>
            <a:ext cx="4334053" cy="2886423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Низшие,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Тело может состоять из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одной клетки и называется</a:t>
            </a:r>
          </a:p>
          <a:p>
            <a:pPr marL="0" indent="0">
              <a:buNone/>
            </a:pPr>
            <a:r>
              <a:rPr lang="ru-RU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Слоевищем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4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Таллоном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них нет корней, нет стеблей, нет листьев .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210795" y="3128071"/>
            <a:ext cx="4071257" cy="22633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Высшие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Тело расчленено на органы- листостебельные побеги и корни, которые построены из различных тканей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3823855" y="2185060"/>
            <a:ext cx="1151813" cy="753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391397" y="2152553"/>
            <a:ext cx="1151907" cy="9755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311597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</TotalTime>
  <Words>156</Words>
  <Application>Microsoft Office PowerPoint</Application>
  <PresentationFormat>Широкоэкранный</PresentationFormat>
  <Paragraphs>62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Times New Roman</vt:lpstr>
      <vt:lpstr>Trebuchet MS</vt:lpstr>
      <vt:lpstr>Wingdings 3</vt:lpstr>
      <vt:lpstr>Грань</vt:lpstr>
      <vt:lpstr>Растения</vt:lpstr>
      <vt:lpstr>1. Разнообразие растений </vt:lpstr>
      <vt:lpstr>Продолжительность жизни растений:</vt:lpstr>
      <vt:lpstr>Где встречаются растения</vt:lpstr>
      <vt:lpstr>Значение растений в природе:</vt:lpstr>
      <vt:lpstr>Значение растений в жизни человека:</vt:lpstr>
      <vt:lpstr>Растения:</vt:lpstr>
      <vt:lpstr>Ботаника- (от греч.ботанэ- зелень, трава, растение)- наука о растениях.</vt:lpstr>
      <vt:lpstr>Растения </vt:lpstr>
      <vt:lpstr>Закрепление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Растения</dc:title>
  <dc:creator>Надя</dc:creator>
  <cp:lastModifiedBy>Надя</cp:lastModifiedBy>
  <cp:revision>4</cp:revision>
  <dcterms:created xsi:type="dcterms:W3CDTF">2014-10-14T11:55:29Z</dcterms:created>
  <dcterms:modified xsi:type="dcterms:W3CDTF">2014-10-14T12:39:38Z</dcterms:modified>
</cp:coreProperties>
</file>