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7A61-D4FF-4A44-AE43-B7DEB73DEB00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BEE3-B670-4972-9AC6-6DFB100344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Ученые- биологи.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Антони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Левенгук</a:t>
            </a:r>
            <a:endParaRPr lang="ru-RU" dirty="0"/>
          </a:p>
        </p:txBody>
      </p:sp>
      <p:pic>
        <p:nvPicPr>
          <p:cNvPr id="1026" name="Picture 2" descr="C:\Users\user\Desktop\Ученые-биологи\anto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727280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Чарлз</a:t>
            </a:r>
            <a:r>
              <a:rPr lang="ru-RU" dirty="0" smtClean="0"/>
              <a:t> Дарвин.</a:t>
            </a:r>
            <a:endParaRPr lang="ru-RU" dirty="0"/>
          </a:p>
        </p:txBody>
      </p:sp>
      <p:pic>
        <p:nvPicPr>
          <p:cNvPr id="2050" name="Picture 2" descr="C:\Users\user\Desktop\Ученые-биологи\darv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4824535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Ученые-биологи\ka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608511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Ученые- биологи.</vt:lpstr>
      <vt:lpstr>Антони ван Левенгук</vt:lpstr>
      <vt:lpstr>Чарлз Дарвин.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Ученые- биологи.</dc:title>
  <dc:creator>Customer</dc:creator>
  <cp:lastModifiedBy>Customer</cp:lastModifiedBy>
  <cp:revision>1</cp:revision>
  <dcterms:created xsi:type="dcterms:W3CDTF">2012-05-15T18:41:48Z</dcterms:created>
  <dcterms:modified xsi:type="dcterms:W3CDTF">2012-05-15T18:48:16Z</dcterms:modified>
</cp:coreProperties>
</file>