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7"/>
  </p:notesMasterIdLst>
  <p:sldIdLst>
    <p:sldId id="280" r:id="rId2"/>
    <p:sldId id="281" r:id="rId3"/>
    <p:sldId id="282" r:id="rId4"/>
    <p:sldId id="283" r:id="rId5"/>
    <p:sldId id="284" r:id="rId6"/>
    <p:sldId id="285" r:id="rId7"/>
    <p:sldId id="274" r:id="rId8"/>
    <p:sldId id="269" r:id="rId9"/>
    <p:sldId id="275" r:id="rId10"/>
    <p:sldId id="287" r:id="rId11"/>
    <p:sldId id="286" r:id="rId12"/>
    <p:sldId id="276" r:id="rId13"/>
    <p:sldId id="277" r:id="rId14"/>
    <p:sldId id="278" r:id="rId15"/>
    <p:sldId id="288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601F7-F7DB-4611-9A5C-164D935C69EC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302FF-821C-4A58-A63C-733F85F1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ctr" defTabSz="914400" rtl="0" eaLnBrk="1" latinLnBrk="0" hangingPunct="1">
        <a:spcBef>
          <a:spcPct val="0"/>
        </a:spcBef>
        <a:buNone/>
        <a:defRPr lang="ru-RU" sz="4400" kern="1200" dirty="0">
          <a:solidFill>
            <a:schemeClr val="accent6">
              <a:lumMod val="50000"/>
            </a:schemeClr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40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Tx/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458200" cy="5334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1. При сжигании топлива используется кислород из атмосферного воздуха, поэтому содержание О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в воздухе уменьшается.</a:t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2. Сжигание топлива сопровождается выделением углекислого газа в атмосферу.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 Увеличение концентрации СО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в атмосфере приводит к парниковому эффекту, т. е. повышается температура Земли, и меняется её климат</a:t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4. При сжигании угля и нефти атмосфера загрязняется азотными и серными соединениями, вредными для организма человека.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5. Автомобильные двигатели ежегодно выбрасывают в атмосферу </a:t>
            </a:r>
            <a:br>
              <a:rPr lang="ru-RU" sz="2000" dirty="0" smtClean="0"/>
            </a:br>
            <a:r>
              <a:rPr lang="ru-RU" sz="2000" dirty="0" smtClean="0"/>
              <a:t>2-3 тонны свинца.</a:t>
            </a:r>
            <a:br>
              <a:rPr lang="ru-RU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ru-RU" sz="2000" dirty="0" smtClean="0"/>
              <a:t>6. При добыче нефти загрязняются моря и океаны.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1219199"/>
          </a:xfrm>
        </p:spPr>
        <p:txBody>
          <a:bodyPr>
            <a:noAutofit/>
          </a:bodyPr>
          <a:lstStyle/>
          <a:p>
            <a:pPr algn="ctr"/>
            <a:r>
              <a:rPr lang="ru-RU" sz="4400" b="1" cap="small" dirty="0" smtClean="0">
                <a:solidFill>
                  <a:schemeClr val="tx2">
                    <a:lumMod val="75000"/>
                  </a:schemeClr>
                </a:solidFill>
              </a:rPr>
              <a:t>влияние тепловых двигателей на окружающую среду</a:t>
            </a:r>
            <a:endParaRPr lang="en-US" sz="4400" b="1" cap="small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</p:spPr>
        <p:txBody>
          <a:bodyPr/>
          <a:lstStyle/>
          <a:p>
            <a:r>
              <a:rPr lang="ru-RU" b="1" cap="small" dirty="0" smtClean="0"/>
              <a:t>пути решения экологических проблем </a:t>
            </a:r>
            <a:endParaRPr lang="en-US" cap="small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144000" cy="5486400"/>
          </a:xfrm>
        </p:spPr>
        <p:txBody>
          <a:bodyPr>
            <a:normAutofit fontScale="85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Необходимо повышать эффективность сооружений, которые препятствуют выбросу в атмосферу вредных веществ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Добиваться более полного сгорания топлива в автомобильных двигателях. Техническое усовершенствование двигателей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Электростанции строить с замкнутым циклом водоснабжения.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Использование экологически чистых источников энергии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Бороться за экономию электроэнергии. Если каждый из вас выходя из комнаты, будет выключать свет, то он будет этим вносить небольшой вклад в охрану окружающей среды.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49624"/>
            <a:ext cx="9144000" cy="317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«Кромсаем лёд, меняем рек теченье,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Твердим о том, что дел невпроворот,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мы ещё придём просить прощенья,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этих рек, барханов и болот!»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Р. Рождественский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Спасибо всем за внимание!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1612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49678" y="2057400"/>
            <a:ext cx="619432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09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57600"/>
            <a:ext cx="3962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"/>
            <a:ext cx="2819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05200" y="0"/>
            <a:ext cx="56388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уменьшения выбросов вредных веществ в атмосферу необходимо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использовать очистные фильтры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Использовать водородное топливо, спирт и др.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борьбы с загрязнением вод нефтью использовать биологические, химические и механические методы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Использовать зольные шлаки в производстве строительных материалов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1470025"/>
          </a:xfrm>
        </p:spPr>
        <p:txBody>
          <a:bodyPr/>
          <a:lstStyle/>
          <a:p>
            <a:r>
              <a:rPr lang="ru-RU" dirty="0" err="1" smtClean="0"/>
              <a:t>Бионефть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0200" y="1371600"/>
            <a:ext cx="6400800" cy="18288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Филиппинах растёт дерево </a:t>
            </a:r>
            <a:r>
              <a:rPr lang="ru-RU" b="1" dirty="0" smtClean="0"/>
              <a:t>Ханга.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Амазонии</a:t>
            </a:r>
            <a:r>
              <a:rPr lang="ru-RU" dirty="0" smtClean="0"/>
              <a:t> нашли дерево </a:t>
            </a:r>
            <a:r>
              <a:rPr lang="ru-RU" b="1" dirty="0" err="1" smtClean="0"/>
              <a:t>Капаибу</a:t>
            </a:r>
            <a:endParaRPr lang="ru-RU" b="1" dirty="0" smtClean="0"/>
          </a:p>
          <a:p>
            <a:r>
              <a:rPr lang="en-US" b="1" dirty="0" smtClean="0"/>
              <a:t>euphorbia latiris</a:t>
            </a:r>
            <a:r>
              <a:rPr lang="ru-RU" b="1" dirty="0" smtClean="0"/>
              <a:t> - сусликовое дерево</a:t>
            </a:r>
            <a:endParaRPr lang="en-US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743200"/>
            <a:ext cx="3276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2743200"/>
            <a:ext cx="3886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4343400"/>
            <a:ext cx="377877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2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394</TotalTime>
  <Words>189</Words>
  <Application>Microsoft Office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Тема12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Бионефть:</vt:lpstr>
      <vt:lpstr>Слайд 10</vt:lpstr>
      <vt:lpstr>Слайд 11</vt:lpstr>
      <vt:lpstr>1. При сжигании топлива используется кислород из атмосферного воздуха, поэтому содержание О2 в воздухе уменьшается.  2. Сжигание топлива сопровождается выделением углекислого газа в атмосферу.   3. Увеличение концентрации СО2 в атмосфере приводит к парниковому эффекту, т. е. повышается температура Земли, и меняется её климат  4. При сжигании угля и нефти атмосфера загрязняется азотными и серными соединениями, вредными для организма человека.   5. Автомобильные двигатели ежегодно выбрасывают в атмосферу  2-3 тонны свинца.  6. При добыче нефти загрязняются моря и океаны.  </vt:lpstr>
      <vt:lpstr>пути решения экологических проблем </vt:lpstr>
      <vt:lpstr>Слайд 14</vt:lpstr>
      <vt:lpstr>Спасибо всем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Тепловые двигатели и их влияние на окружающую среду </dc:title>
  <cp:lastModifiedBy>Name</cp:lastModifiedBy>
  <cp:revision>42</cp:revision>
  <dcterms:modified xsi:type="dcterms:W3CDTF">2013-02-15T07:11:16Z</dcterms:modified>
</cp:coreProperties>
</file>